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74" r:id="rId4"/>
    <p:sldId id="288" r:id="rId5"/>
    <p:sldId id="281" r:id="rId6"/>
    <p:sldId id="277" r:id="rId7"/>
    <p:sldId id="278" r:id="rId8"/>
    <p:sldId id="263" r:id="rId9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4580"/>
  </p:normalViewPr>
  <p:slideViewPr>
    <p:cSldViewPr>
      <p:cViewPr varScale="1">
        <p:scale>
          <a:sx n="97" d="100"/>
          <a:sy n="97" d="100"/>
        </p:scale>
        <p:origin x="1408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F4C9-10B7-0841-9CD5-FF3606E16C99}" type="datetimeFigureOut">
              <a:rPr lang="fr-FR" smtClean="0"/>
              <a:t>18/06/2026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B53907-48EA-5140-85B1-E4157F2BFA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2727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2003" cy="540004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540016"/>
            <a:ext cx="10692130" cy="189230"/>
          </a:xfrm>
          <a:custGeom>
            <a:avLst/>
            <a:gdLst/>
            <a:ahLst/>
            <a:cxnLst/>
            <a:rect l="l" t="t" r="r" b="b"/>
            <a:pathLst>
              <a:path w="10692130" h="189229">
                <a:moveTo>
                  <a:pt x="10692003" y="0"/>
                </a:moveTo>
                <a:lnTo>
                  <a:pt x="0" y="0"/>
                </a:lnTo>
                <a:lnTo>
                  <a:pt x="0" y="188988"/>
                </a:lnTo>
                <a:lnTo>
                  <a:pt x="10692003" y="188988"/>
                </a:lnTo>
                <a:lnTo>
                  <a:pt x="10692003" y="0"/>
                </a:lnTo>
                <a:close/>
              </a:path>
            </a:pathLst>
          </a:custGeom>
          <a:solidFill>
            <a:srgbClr val="1D4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31F20"/>
                </a:solidFill>
                <a:latin typeface="Almarena Monospaced"/>
                <a:cs typeface="Almarena Monospaced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139FE479-CEAA-3403-09C4-C065FE25DFD8}"/>
              </a:ext>
            </a:extLst>
          </p:cNvPr>
          <p:cNvSpPr/>
          <p:nvPr userDrawn="1"/>
        </p:nvSpPr>
        <p:spPr>
          <a:xfrm>
            <a:off x="252002" y="313014"/>
            <a:ext cx="10224135" cy="1421130"/>
          </a:xfrm>
          <a:custGeom>
            <a:avLst/>
            <a:gdLst/>
            <a:ahLst/>
            <a:cxnLst/>
            <a:rect l="l" t="t" r="r" b="b"/>
            <a:pathLst>
              <a:path w="10224135" h="1421130">
                <a:moveTo>
                  <a:pt x="10043998" y="0"/>
                </a:moveTo>
                <a:lnTo>
                  <a:pt x="179997" y="0"/>
                </a:lnTo>
                <a:lnTo>
                  <a:pt x="132144" y="6430"/>
                </a:lnTo>
                <a:lnTo>
                  <a:pt x="89146" y="24576"/>
                </a:lnTo>
                <a:lnTo>
                  <a:pt x="52717" y="52724"/>
                </a:lnTo>
                <a:lnTo>
                  <a:pt x="24573" y="89155"/>
                </a:lnTo>
                <a:lnTo>
                  <a:pt x="6429" y="132156"/>
                </a:lnTo>
                <a:lnTo>
                  <a:pt x="0" y="180009"/>
                </a:lnTo>
                <a:lnTo>
                  <a:pt x="0" y="1240993"/>
                </a:lnTo>
                <a:lnTo>
                  <a:pt x="6429" y="1288841"/>
                </a:lnTo>
                <a:lnTo>
                  <a:pt x="24573" y="1331838"/>
                </a:lnTo>
                <a:lnTo>
                  <a:pt x="52717" y="1368267"/>
                </a:lnTo>
                <a:lnTo>
                  <a:pt x="89146" y="1396413"/>
                </a:lnTo>
                <a:lnTo>
                  <a:pt x="132144" y="1414560"/>
                </a:lnTo>
                <a:lnTo>
                  <a:pt x="179997" y="1420990"/>
                </a:lnTo>
                <a:lnTo>
                  <a:pt x="10043998" y="1420990"/>
                </a:lnTo>
                <a:lnTo>
                  <a:pt x="10091850" y="1414560"/>
                </a:lnTo>
                <a:lnTo>
                  <a:pt x="10134848" y="1396413"/>
                </a:lnTo>
                <a:lnTo>
                  <a:pt x="10171277" y="1368267"/>
                </a:lnTo>
                <a:lnTo>
                  <a:pt x="10199421" y="1331838"/>
                </a:lnTo>
                <a:lnTo>
                  <a:pt x="10217566" y="1288841"/>
                </a:lnTo>
                <a:lnTo>
                  <a:pt x="10223995" y="1240993"/>
                </a:lnTo>
                <a:lnTo>
                  <a:pt x="10223995" y="180009"/>
                </a:lnTo>
                <a:lnTo>
                  <a:pt x="10217566" y="132156"/>
                </a:lnTo>
                <a:lnTo>
                  <a:pt x="10199421" y="89155"/>
                </a:lnTo>
                <a:lnTo>
                  <a:pt x="10171277" y="52724"/>
                </a:lnTo>
                <a:lnTo>
                  <a:pt x="10134848" y="24576"/>
                </a:lnTo>
                <a:lnTo>
                  <a:pt x="10091850" y="6430"/>
                </a:lnTo>
                <a:lnTo>
                  <a:pt x="10043998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0">
            <a:extLst>
              <a:ext uri="{FF2B5EF4-FFF2-40B4-BE49-F238E27FC236}">
                <a16:creationId xmlns:a16="http://schemas.microsoft.com/office/drawing/2014/main" id="{CAE8C0CB-5595-4691-8950-8FDC8B1A4AF8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44284" y="6505493"/>
            <a:ext cx="730710" cy="7311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31F20"/>
                </a:solidFill>
                <a:latin typeface="Almarena Monospaced"/>
                <a:cs typeface="Almarena Monospaced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grpSp>
        <p:nvGrpSpPr>
          <p:cNvPr id="6" name="object 5">
            <a:extLst>
              <a:ext uri="{FF2B5EF4-FFF2-40B4-BE49-F238E27FC236}">
                <a16:creationId xmlns:a16="http://schemas.microsoft.com/office/drawing/2014/main" id="{5F777E29-AB7A-3EA3-1273-F7E83E1EA789}"/>
              </a:ext>
            </a:extLst>
          </p:cNvPr>
          <p:cNvGrpSpPr/>
          <p:nvPr userDrawn="1"/>
        </p:nvGrpSpPr>
        <p:grpSpPr>
          <a:xfrm>
            <a:off x="540000" y="5155374"/>
            <a:ext cx="9883775" cy="831215"/>
            <a:chOff x="540000" y="5155374"/>
            <a:chExt cx="9883775" cy="831215"/>
          </a:xfrm>
        </p:grpSpPr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25C5E1A9-CA6A-2DEF-26F2-C80268AC6E46}"/>
                </a:ext>
              </a:extLst>
            </p:cNvPr>
            <p:cNvSpPr/>
            <p:nvPr/>
          </p:nvSpPr>
          <p:spPr>
            <a:xfrm>
              <a:off x="540000" y="5985005"/>
              <a:ext cx="9618980" cy="0"/>
            </a:xfrm>
            <a:custGeom>
              <a:avLst/>
              <a:gdLst/>
              <a:ahLst/>
              <a:cxnLst/>
              <a:rect l="l" t="t" r="r" b="b"/>
              <a:pathLst>
                <a:path w="9618980">
                  <a:moveTo>
                    <a:pt x="0" y="0"/>
                  </a:moveTo>
                  <a:lnTo>
                    <a:pt x="9618560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52571601-E015-FBEC-D676-2F99A81B614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95778" y="5155374"/>
              <a:ext cx="1127835" cy="79732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object 3">
            <a:extLst>
              <a:ext uri="{FF2B5EF4-FFF2-40B4-BE49-F238E27FC236}">
                <a16:creationId xmlns:a16="http://schemas.microsoft.com/office/drawing/2014/main" id="{F635C0A4-A6D9-90CD-6915-2E793CCF7831}"/>
              </a:ext>
            </a:extLst>
          </p:cNvPr>
          <p:cNvGrpSpPr/>
          <p:nvPr userDrawn="1"/>
        </p:nvGrpSpPr>
        <p:grpSpPr>
          <a:xfrm>
            <a:off x="0" y="3473688"/>
            <a:ext cx="10692130" cy="4086860"/>
            <a:chOff x="0" y="3473688"/>
            <a:chExt cx="10692130" cy="4086860"/>
          </a:xfrm>
        </p:grpSpPr>
        <p:pic>
          <p:nvPicPr>
            <p:cNvPr id="13" name="object 4">
              <a:extLst>
                <a:ext uri="{FF2B5EF4-FFF2-40B4-BE49-F238E27FC236}">
                  <a16:creationId xmlns:a16="http://schemas.microsoft.com/office/drawing/2014/main" id="{ABE18602-2081-F216-F561-1E71D8021E1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054202"/>
              <a:ext cx="10692003" cy="505802"/>
            </a:xfrm>
            <a:prstGeom prst="rect">
              <a:avLst/>
            </a:prstGeom>
          </p:spPr>
        </p:pic>
        <p:sp>
          <p:nvSpPr>
            <p:cNvPr id="14" name="object 5">
              <a:extLst>
                <a:ext uri="{FF2B5EF4-FFF2-40B4-BE49-F238E27FC236}">
                  <a16:creationId xmlns:a16="http://schemas.microsoft.com/office/drawing/2014/main" id="{49E76533-6DA7-E756-6714-912973BE3235}"/>
                </a:ext>
              </a:extLst>
            </p:cNvPr>
            <p:cNvSpPr/>
            <p:nvPr/>
          </p:nvSpPr>
          <p:spPr>
            <a:xfrm>
              <a:off x="0" y="6865200"/>
              <a:ext cx="10692130" cy="189230"/>
            </a:xfrm>
            <a:custGeom>
              <a:avLst/>
              <a:gdLst/>
              <a:ahLst/>
              <a:cxnLst/>
              <a:rect l="l" t="t" r="r" b="b"/>
              <a:pathLst>
                <a:path w="10692130" h="189229">
                  <a:moveTo>
                    <a:pt x="10692003" y="0"/>
                  </a:moveTo>
                  <a:lnTo>
                    <a:pt x="0" y="0"/>
                  </a:lnTo>
                  <a:lnTo>
                    <a:pt x="0" y="189001"/>
                  </a:lnTo>
                  <a:lnTo>
                    <a:pt x="10692003" y="189001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1D43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6">
              <a:extLst>
                <a:ext uri="{FF2B5EF4-FFF2-40B4-BE49-F238E27FC236}">
                  <a16:creationId xmlns:a16="http://schemas.microsoft.com/office/drawing/2014/main" id="{A91B83B5-8D88-52E8-FE54-AAE1464B23F6}"/>
                </a:ext>
              </a:extLst>
            </p:cNvPr>
            <p:cNvSpPr/>
            <p:nvPr/>
          </p:nvSpPr>
          <p:spPr>
            <a:xfrm>
              <a:off x="252002" y="3473688"/>
              <a:ext cx="10224135" cy="3808095"/>
            </a:xfrm>
            <a:custGeom>
              <a:avLst/>
              <a:gdLst/>
              <a:ahLst/>
              <a:cxnLst/>
              <a:rect l="l" t="t" r="r" b="b"/>
              <a:pathLst>
                <a:path w="10224135" h="3808095">
                  <a:moveTo>
                    <a:pt x="10043998" y="0"/>
                  </a:moveTo>
                  <a:lnTo>
                    <a:pt x="179997" y="0"/>
                  </a:lnTo>
                  <a:lnTo>
                    <a:pt x="132144" y="6430"/>
                  </a:lnTo>
                  <a:lnTo>
                    <a:pt x="89146" y="24576"/>
                  </a:lnTo>
                  <a:lnTo>
                    <a:pt x="52717" y="52722"/>
                  </a:lnTo>
                  <a:lnTo>
                    <a:pt x="24573" y="89152"/>
                  </a:lnTo>
                  <a:lnTo>
                    <a:pt x="6429" y="132149"/>
                  </a:lnTo>
                  <a:lnTo>
                    <a:pt x="0" y="179997"/>
                  </a:lnTo>
                  <a:lnTo>
                    <a:pt x="0" y="3627501"/>
                  </a:lnTo>
                  <a:lnTo>
                    <a:pt x="6429" y="3675353"/>
                  </a:lnTo>
                  <a:lnTo>
                    <a:pt x="24573" y="3718351"/>
                  </a:lnTo>
                  <a:lnTo>
                    <a:pt x="52717" y="3754780"/>
                  </a:lnTo>
                  <a:lnTo>
                    <a:pt x="89146" y="3782924"/>
                  </a:lnTo>
                  <a:lnTo>
                    <a:pt x="132144" y="3801068"/>
                  </a:lnTo>
                  <a:lnTo>
                    <a:pt x="179997" y="3807498"/>
                  </a:lnTo>
                  <a:lnTo>
                    <a:pt x="10043998" y="3807498"/>
                  </a:lnTo>
                  <a:lnTo>
                    <a:pt x="10091850" y="3801068"/>
                  </a:lnTo>
                  <a:lnTo>
                    <a:pt x="10134848" y="3782924"/>
                  </a:lnTo>
                  <a:lnTo>
                    <a:pt x="10171277" y="3754780"/>
                  </a:lnTo>
                  <a:lnTo>
                    <a:pt x="10199421" y="3718351"/>
                  </a:lnTo>
                  <a:lnTo>
                    <a:pt x="10217566" y="3675353"/>
                  </a:lnTo>
                  <a:lnTo>
                    <a:pt x="10223995" y="3627501"/>
                  </a:lnTo>
                  <a:lnTo>
                    <a:pt x="10223995" y="179997"/>
                  </a:lnTo>
                  <a:lnTo>
                    <a:pt x="10217566" y="132149"/>
                  </a:lnTo>
                  <a:lnTo>
                    <a:pt x="10199421" y="89152"/>
                  </a:lnTo>
                  <a:lnTo>
                    <a:pt x="10171277" y="52722"/>
                  </a:lnTo>
                  <a:lnTo>
                    <a:pt x="10134848" y="24576"/>
                  </a:lnTo>
                  <a:lnTo>
                    <a:pt x="10091850" y="6430"/>
                  </a:lnTo>
                  <a:lnTo>
                    <a:pt x="10043998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6" name="object 125">
            <a:extLst>
              <a:ext uri="{FF2B5EF4-FFF2-40B4-BE49-F238E27FC236}">
                <a16:creationId xmlns:a16="http://schemas.microsoft.com/office/drawing/2014/main" id="{F4BBDBEA-1448-8367-B228-4BCFD594BFBD}"/>
              </a:ext>
            </a:extLst>
          </p:cNvPr>
          <p:cNvSpPr/>
          <p:nvPr userDrawn="1"/>
        </p:nvSpPr>
        <p:spPr>
          <a:xfrm>
            <a:off x="540000" y="4433131"/>
            <a:ext cx="9611995" cy="0"/>
          </a:xfrm>
          <a:custGeom>
            <a:avLst/>
            <a:gdLst/>
            <a:ahLst/>
            <a:cxnLst/>
            <a:rect l="l" t="t" r="r" b="b"/>
            <a:pathLst>
              <a:path w="9611995">
                <a:moveTo>
                  <a:pt x="0" y="0"/>
                </a:moveTo>
                <a:lnTo>
                  <a:pt x="9611995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127">
            <a:extLst>
              <a:ext uri="{FF2B5EF4-FFF2-40B4-BE49-F238E27FC236}">
                <a16:creationId xmlns:a16="http://schemas.microsoft.com/office/drawing/2014/main" id="{66022E79-B23D-F142-C6DC-1B864375382F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295778" y="3553951"/>
            <a:ext cx="1127835" cy="797329"/>
          </a:xfrm>
          <a:prstGeom prst="rect">
            <a:avLst/>
          </a:prstGeom>
        </p:spPr>
      </p:pic>
      <p:sp>
        <p:nvSpPr>
          <p:cNvPr id="18" name="object 128">
            <a:extLst>
              <a:ext uri="{FF2B5EF4-FFF2-40B4-BE49-F238E27FC236}">
                <a16:creationId xmlns:a16="http://schemas.microsoft.com/office/drawing/2014/main" id="{F0158CFE-625A-A83C-989C-2EAD8D40ABA3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8591299" y="6870188"/>
            <a:ext cx="1587500" cy="17907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</p:spTree>
    <p:extLst>
      <p:ext uri="{BB962C8B-B14F-4D97-AF65-F5344CB8AC3E}">
        <p14:creationId xmlns:p14="http://schemas.microsoft.com/office/powerpoint/2010/main" val="1153086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7054202"/>
            <a:ext cx="10692003" cy="505802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6865200"/>
            <a:ext cx="10692130" cy="189230"/>
          </a:xfrm>
          <a:custGeom>
            <a:avLst/>
            <a:gdLst/>
            <a:ahLst/>
            <a:cxnLst/>
            <a:rect l="l" t="t" r="r" b="b"/>
            <a:pathLst>
              <a:path w="10692130" h="189229">
                <a:moveTo>
                  <a:pt x="10692003" y="0"/>
                </a:moveTo>
                <a:lnTo>
                  <a:pt x="0" y="0"/>
                </a:lnTo>
                <a:lnTo>
                  <a:pt x="0" y="189001"/>
                </a:lnTo>
                <a:lnTo>
                  <a:pt x="10692003" y="189001"/>
                </a:lnTo>
                <a:lnTo>
                  <a:pt x="10692003" y="0"/>
                </a:lnTo>
                <a:close/>
              </a:path>
            </a:pathLst>
          </a:custGeom>
          <a:solidFill>
            <a:srgbClr val="1D4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52002" y="5022005"/>
            <a:ext cx="10224135" cy="2259330"/>
          </a:xfrm>
          <a:custGeom>
            <a:avLst/>
            <a:gdLst/>
            <a:ahLst/>
            <a:cxnLst/>
            <a:rect l="l" t="t" r="r" b="b"/>
            <a:pathLst>
              <a:path w="10224135" h="2259329">
                <a:moveTo>
                  <a:pt x="10043998" y="0"/>
                </a:moveTo>
                <a:lnTo>
                  <a:pt x="179997" y="0"/>
                </a:lnTo>
                <a:lnTo>
                  <a:pt x="132144" y="6430"/>
                </a:lnTo>
                <a:lnTo>
                  <a:pt x="89146" y="24576"/>
                </a:lnTo>
                <a:lnTo>
                  <a:pt x="52717" y="52722"/>
                </a:lnTo>
                <a:lnTo>
                  <a:pt x="24573" y="89152"/>
                </a:lnTo>
                <a:lnTo>
                  <a:pt x="6429" y="132149"/>
                </a:lnTo>
                <a:lnTo>
                  <a:pt x="0" y="179997"/>
                </a:lnTo>
                <a:lnTo>
                  <a:pt x="0" y="2079180"/>
                </a:lnTo>
                <a:lnTo>
                  <a:pt x="6429" y="2127033"/>
                </a:lnTo>
                <a:lnTo>
                  <a:pt x="24573" y="2170034"/>
                </a:lnTo>
                <a:lnTo>
                  <a:pt x="52717" y="2206466"/>
                </a:lnTo>
                <a:lnTo>
                  <a:pt x="89146" y="2234613"/>
                </a:lnTo>
                <a:lnTo>
                  <a:pt x="132144" y="2252760"/>
                </a:lnTo>
                <a:lnTo>
                  <a:pt x="179997" y="2259190"/>
                </a:lnTo>
                <a:lnTo>
                  <a:pt x="10043998" y="2259190"/>
                </a:lnTo>
                <a:lnTo>
                  <a:pt x="10091850" y="2252760"/>
                </a:lnTo>
                <a:lnTo>
                  <a:pt x="10134848" y="2234613"/>
                </a:lnTo>
                <a:lnTo>
                  <a:pt x="10171277" y="2206466"/>
                </a:lnTo>
                <a:lnTo>
                  <a:pt x="10199421" y="2170034"/>
                </a:lnTo>
                <a:lnTo>
                  <a:pt x="10217566" y="2127033"/>
                </a:lnTo>
                <a:lnTo>
                  <a:pt x="10223995" y="2079180"/>
                </a:lnTo>
                <a:lnTo>
                  <a:pt x="10223995" y="179997"/>
                </a:lnTo>
                <a:lnTo>
                  <a:pt x="10217566" y="132149"/>
                </a:lnTo>
                <a:lnTo>
                  <a:pt x="10199421" y="89152"/>
                </a:lnTo>
                <a:lnTo>
                  <a:pt x="10171277" y="52722"/>
                </a:lnTo>
                <a:lnTo>
                  <a:pt x="10134848" y="24576"/>
                </a:lnTo>
                <a:lnTo>
                  <a:pt x="10091850" y="6430"/>
                </a:lnTo>
                <a:lnTo>
                  <a:pt x="10043998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591299" y="6870188"/>
            <a:ext cx="1587500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231F20"/>
                </a:solidFill>
                <a:latin typeface="Almarena Monospaced"/>
                <a:cs typeface="Almarena Monospaced"/>
              </a:defRPr>
            </a:lvl1pPr>
          </a:lstStyle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grpSp>
        <p:nvGrpSpPr>
          <p:cNvPr id="7" name="object 5">
            <a:extLst>
              <a:ext uri="{FF2B5EF4-FFF2-40B4-BE49-F238E27FC236}">
                <a16:creationId xmlns:a16="http://schemas.microsoft.com/office/drawing/2014/main" id="{EF4235BB-CB0A-40FE-0600-84E7C3014570}"/>
              </a:ext>
            </a:extLst>
          </p:cNvPr>
          <p:cNvGrpSpPr/>
          <p:nvPr userDrawn="1"/>
        </p:nvGrpSpPr>
        <p:grpSpPr>
          <a:xfrm>
            <a:off x="540000" y="5155374"/>
            <a:ext cx="9883775" cy="831215"/>
            <a:chOff x="540000" y="5155374"/>
            <a:chExt cx="9883775" cy="831215"/>
          </a:xfrm>
        </p:grpSpPr>
        <p:sp>
          <p:nvSpPr>
            <p:cNvPr id="8" name="object 6">
              <a:extLst>
                <a:ext uri="{FF2B5EF4-FFF2-40B4-BE49-F238E27FC236}">
                  <a16:creationId xmlns:a16="http://schemas.microsoft.com/office/drawing/2014/main" id="{2E49B26C-091F-A0EB-6321-AF1B8FA955B7}"/>
                </a:ext>
              </a:extLst>
            </p:cNvPr>
            <p:cNvSpPr/>
            <p:nvPr/>
          </p:nvSpPr>
          <p:spPr>
            <a:xfrm>
              <a:off x="540000" y="5985005"/>
              <a:ext cx="9618980" cy="0"/>
            </a:xfrm>
            <a:custGeom>
              <a:avLst/>
              <a:gdLst/>
              <a:ahLst/>
              <a:cxnLst/>
              <a:rect l="l" t="t" r="r" b="b"/>
              <a:pathLst>
                <a:path w="9618980">
                  <a:moveTo>
                    <a:pt x="0" y="0"/>
                  </a:moveTo>
                  <a:lnTo>
                    <a:pt x="9618560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7">
              <a:extLst>
                <a:ext uri="{FF2B5EF4-FFF2-40B4-BE49-F238E27FC236}">
                  <a16:creationId xmlns:a16="http://schemas.microsoft.com/office/drawing/2014/main" id="{6E8909D6-1D1B-5560-CB57-374E6C10AB1E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95778" y="5155374"/>
              <a:ext cx="1127835" cy="79732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5" r:id="rId2"/>
    <p:sldLayoutId id="2147483666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marena-conseilrh.fr/" TargetMode="External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marena-conseilrh.fr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marena-conseilrh.fr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marena-conseilrh.fr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marena-conseilrh.fr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://www.almarena-conseilrh.fr/" TargetMode="External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hyperlink" Target="mailto:Christine.Fonoll@gmail.com" TargetMode="Externa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mailto:christine@almarena-conseilrh.f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993" y="252006"/>
            <a:ext cx="10223995" cy="477000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27300" y="5434095"/>
            <a:ext cx="8923856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2700" spc="55" dirty="0">
                <a:solidFill>
                  <a:srgbClr val="231F20"/>
                </a:solidFill>
                <a:latin typeface="Almarena Display Regular"/>
                <a:cs typeface="Almarena Display Regular"/>
              </a:rPr>
              <a:t>LIVRET D'ACCUEIL/ </a:t>
            </a:r>
            <a:r>
              <a:rPr lang="fr-FR" sz="2000" b="1" i="1" spc="55" dirty="0">
                <a:solidFill>
                  <a:schemeClr val="bg2">
                    <a:lumMod val="50000"/>
                  </a:schemeClr>
                </a:solidFill>
                <a:latin typeface="Almarena Display Regular"/>
                <a:cs typeface="Almarena Display Regular"/>
              </a:rPr>
              <a:t>Personnes en situation de handicap</a:t>
            </a:r>
            <a:endParaRPr lang="fr-FR" sz="2700" b="1" i="1" spc="55" dirty="0">
              <a:solidFill>
                <a:schemeClr val="bg2">
                  <a:lumMod val="50000"/>
                </a:schemeClr>
              </a:solidFill>
              <a:latin typeface="Almarena Display Regular"/>
              <a:cs typeface="Almarena Display Regular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40005" y="540000"/>
            <a:ext cx="9611995" cy="4194175"/>
            <a:chOff x="540005" y="540000"/>
            <a:chExt cx="9611995" cy="4194175"/>
          </a:xfrm>
        </p:grpSpPr>
        <p:sp>
          <p:nvSpPr>
            <p:cNvPr id="11" name="object 11"/>
            <p:cNvSpPr/>
            <p:nvPr/>
          </p:nvSpPr>
          <p:spPr>
            <a:xfrm>
              <a:off x="540004" y="540003"/>
              <a:ext cx="8012430" cy="4194175"/>
            </a:xfrm>
            <a:custGeom>
              <a:avLst/>
              <a:gdLst/>
              <a:ahLst/>
              <a:cxnLst/>
              <a:rect l="l" t="t" r="r" b="b"/>
              <a:pathLst>
                <a:path w="8012430" h="4194175">
                  <a:moveTo>
                    <a:pt x="23774" y="4175556"/>
                  </a:moveTo>
                  <a:lnTo>
                    <a:pt x="18453" y="4170235"/>
                  </a:lnTo>
                  <a:lnTo>
                    <a:pt x="5321" y="4170235"/>
                  </a:lnTo>
                  <a:lnTo>
                    <a:pt x="0" y="4175556"/>
                  </a:lnTo>
                  <a:lnTo>
                    <a:pt x="0" y="4188688"/>
                  </a:lnTo>
                  <a:lnTo>
                    <a:pt x="5321" y="4194010"/>
                  </a:lnTo>
                  <a:lnTo>
                    <a:pt x="18453" y="4194010"/>
                  </a:lnTo>
                  <a:lnTo>
                    <a:pt x="23774" y="4188688"/>
                  </a:lnTo>
                  <a:lnTo>
                    <a:pt x="23774" y="4182122"/>
                  </a:lnTo>
                  <a:lnTo>
                    <a:pt x="23774" y="4175556"/>
                  </a:lnTo>
                  <a:close/>
                </a:path>
                <a:path w="8012430" h="4194175">
                  <a:moveTo>
                    <a:pt x="23774" y="3654285"/>
                  </a:moveTo>
                  <a:lnTo>
                    <a:pt x="18453" y="3648964"/>
                  </a:lnTo>
                  <a:lnTo>
                    <a:pt x="5321" y="3648964"/>
                  </a:lnTo>
                  <a:lnTo>
                    <a:pt x="0" y="3654285"/>
                  </a:lnTo>
                  <a:lnTo>
                    <a:pt x="0" y="3667417"/>
                  </a:lnTo>
                  <a:lnTo>
                    <a:pt x="5321" y="3672738"/>
                  </a:lnTo>
                  <a:lnTo>
                    <a:pt x="18453" y="3672738"/>
                  </a:lnTo>
                  <a:lnTo>
                    <a:pt x="23774" y="3667417"/>
                  </a:lnTo>
                  <a:lnTo>
                    <a:pt x="23774" y="3660851"/>
                  </a:lnTo>
                  <a:lnTo>
                    <a:pt x="23774" y="3654285"/>
                  </a:lnTo>
                  <a:close/>
                </a:path>
                <a:path w="8012430" h="4194175">
                  <a:moveTo>
                    <a:pt x="23774" y="3133001"/>
                  </a:moveTo>
                  <a:lnTo>
                    <a:pt x="18453" y="3127679"/>
                  </a:lnTo>
                  <a:lnTo>
                    <a:pt x="5321" y="3127679"/>
                  </a:lnTo>
                  <a:lnTo>
                    <a:pt x="0" y="3133001"/>
                  </a:lnTo>
                  <a:lnTo>
                    <a:pt x="0" y="3146133"/>
                  </a:lnTo>
                  <a:lnTo>
                    <a:pt x="5321" y="3151454"/>
                  </a:lnTo>
                  <a:lnTo>
                    <a:pt x="18453" y="3151454"/>
                  </a:lnTo>
                  <a:lnTo>
                    <a:pt x="23774" y="3146133"/>
                  </a:lnTo>
                  <a:lnTo>
                    <a:pt x="23774" y="3139567"/>
                  </a:lnTo>
                  <a:lnTo>
                    <a:pt x="23774" y="3133001"/>
                  </a:lnTo>
                  <a:close/>
                </a:path>
                <a:path w="8012430" h="4194175">
                  <a:moveTo>
                    <a:pt x="23774" y="2611717"/>
                  </a:moveTo>
                  <a:lnTo>
                    <a:pt x="18453" y="2606395"/>
                  </a:lnTo>
                  <a:lnTo>
                    <a:pt x="5321" y="2606395"/>
                  </a:lnTo>
                  <a:lnTo>
                    <a:pt x="0" y="2611717"/>
                  </a:lnTo>
                  <a:lnTo>
                    <a:pt x="0" y="2624848"/>
                  </a:lnTo>
                  <a:lnTo>
                    <a:pt x="5321" y="2630170"/>
                  </a:lnTo>
                  <a:lnTo>
                    <a:pt x="18453" y="2630170"/>
                  </a:lnTo>
                  <a:lnTo>
                    <a:pt x="23774" y="2624848"/>
                  </a:lnTo>
                  <a:lnTo>
                    <a:pt x="23774" y="2618282"/>
                  </a:lnTo>
                  <a:lnTo>
                    <a:pt x="23774" y="2611717"/>
                  </a:lnTo>
                  <a:close/>
                </a:path>
                <a:path w="8012430" h="4194175">
                  <a:moveTo>
                    <a:pt x="23774" y="2090445"/>
                  </a:moveTo>
                  <a:lnTo>
                    <a:pt x="18453" y="2085124"/>
                  </a:lnTo>
                  <a:lnTo>
                    <a:pt x="5321" y="2085124"/>
                  </a:lnTo>
                  <a:lnTo>
                    <a:pt x="0" y="2090445"/>
                  </a:lnTo>
                  <a:lnTo>
                    <a:pt x="0" y="2103577"/>
                  </a:lnTo>
                  <a:lnTo>
                    <a:pt x="5321" y="2108898"/>
                  </a:lnTo>
                  <a:lnTo>
                    <a:pt x="18453" y="2108898"/>
                  </a:lnTo>
                  <a:lnTo>
                    <a:pt x="23774" y="2103577"/>
                  </a:lnTo>
                  <a:lnTo>
                    <a:pt x="23774" y="2097011"/>
                  </a:lnTo>
                  <a:lnTo>
                    <a:pt x="23774" y="2090445"/>
                  </a:lnTo>
                  <a:close/>
                </a:path>
                <a:path w="8012430" h="4194175">
                  <a:moveTo>
                    <a:pt x="23774" y="1569161"/>
                  </a:moveTo>
                  <a:lnTo>
                    <a:pt x="18453" y="1563839"/>
                  </a:lnTo>
                  <a:lnTo>
                    <a:pt x="5321" y="1563839"/>
                  </a:lnTo>
                  <a:lnTo>
                    <a:pt x="0" y="1569161"/>
                  </a:lnTo>
                  <a:lnTo>
                    <a:pt x="0" y="1582293"/>
                  </a:lnTo>
                  <a:lnTo>
                    <a:pt x="5321" y="1587614"/>
                  </a:lnTo>
                  <a:lnTo>
                    <a:pt x="18453" y="1587614"/>
                  </a:lnTo>
                  <a:lnTo>
                    <a:pt x="23774" y="1582293"/>
                  </a:lnTo>
                  <a:lnTo>
                    <a:pt x="23774" y="1575727"/>
                  </a:lnTo>
                  <a:lnTo>
                    <a:pt x="23774" y="1569161"/>
                  </a:lnTo>
                  <a:close/>
                </a:path>
                <a:path w="8012430" h="4194175">
                  <a:moveTo>
                    <a:pt x="23774" y="1047877"/>
                  </a:moveTo>
                  <a:lnTo>
                    <a:pt x="18453" y="1042555"/>
                  </a:lnTo>
                  <a:lnTo>
                    <a:pt x="5321" y="1042555"/>
                  </a:lnTo>
                  <a:lnTo>
                    <a:pt x="0" y="1047877"/>
                  </a:lnTo>
                  <a:lnTo>
                    <a:pt x="0" y="1061008"/>
                  </a:lnTo>
                  <a:lnTo>
                    <a:pt x="5321" y="1066330"/>
                  </a:lnTo>
                  <a:lnTo>
                    <a:pt x="18453" y="1066330"/>
                  </a:lnTo>
                  <a:lnTo>
                    <a:pt x="23774" y="1061008"/>
                  </a:lnTo>
                  <a:lnTo>
                    <a:pt x="23774" y="1054442"/>
                  </a:lnTo>
                  <a:lnTo>
                    <a:pt x="23774" y="1047877"/>
                  </a:lnTo>
                  <a:close/>
                </a:path>
                <a:path w="8012430" h="4194175">
                  <a:moveTo>
                    <a:pt x="23774" y="526605"/>
                  </a:moveTo>
                  <a:lnTo>
                    <a:pt x="18453" y="521284"/>
                  </a:lnTo>
                  <a:lnTo>
                    <a:pt x="5321" y="521284"/>
                  </a:lnTo>
                  <a:lnTo>
                    <a:pt x="0" y="526605"/>
                  </a:lnTo>
                  <a:lnTo>
                    <a:pt x="0" y="539737"/>
                  </a:lnTo>
                  <a:lnTo>
                    <a:pt x="5321" y="545058"/>
                  </a:lnTo>
                  <a:lnTo>
                    <a:pt x="18453" y="545058"/>
                  </a:lnTo>
                  <a:lnTo>
                    <a:pt x="23774" y="539737"/>
                  </a:lnTo>
                  <a:lnTo>
                    <a:pt x="23774" y="533171"/>
                  </a:lnTo>
                  <a:lnTo>
                    <a:pt x="23774" y="526605"/>
                  </a:lnTo>
                  <a:close/>
                </a:path>
                <a:path w="8012430" h="4194175">
                  <a:moveTo>
                    <a:pt x="23774" y="5321"/>
                  </a:moveTo>
                  <a:lnTo>
                    <a:pt x="18453" y="0"/>
                  </a:ln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close/>
                </a:path>
                <a:path w="8012430" h="4194175">
                  <a:moveTo>
                    <a:pt x="556450" y="4175556"/>
                  </a:moveTo>
                  <a:lnTo>
                    <a:pt x="551129" y="4170235"/>
                  </a:lnTo>
                  <a:lnTo>
                    <a:pt x="537997" y="4170235"/>
                  </a:lnTo>
                  <a:lnTo>
                    <a:pt x="532676" y="4175556"/>
                  </a:lnTo>
                  <a:lnTo>
                    <a:pt x="532676" y="4188688"/>
                  </a:lnTo>
                  <a:lnTo>
                    <a:pt x="537997" y="4194010"/>
                  </a:lnTo>
                  <a:lnTo>
                    <a:pt x="551129" y="4194010"/>
                  </a:lnTo>
                  <a:lnTo>
                    <a:pt x="556450" y="4188688"/>
                  </a:lnTo>
                  <a:lnTo>
                    <a:pt x="556450" y="4182122"/>
                  </a:lnTo>
                  <a:lnTo>
                    <a:pt x="556450" y="4175556"/>
                  </a:lnTo>
                  <a:close/>
                </a:path>
                <a:path w="8012430" h="4194175">
                  <a:moveTo>
                    <a:pt x="556450" y="3654285"/>
                  </a:moveTo>
                  <a:lnTo>
                    <a:pt x="551129" y="3648964"/>
                  </a:lnTo>
                  <a:lnTo>
                    <a:pt x="537997" y="3648964"/>
                  </a:lnTo>
                  <a:lnTo>
                    <a:pt x="532676" y="3654285"/>
                  </a:lnTo>
                  <a:lnTo>
                    <a:pt x="532676" y="3667417"/>
                  </a:lnTo>
                  <a:lnTo>
                    <a:pt x="537997" y="3672738"/>
                  </a:lnTo>
                  <a:lnTo>
                    <a:pt x="551129" y="3672738"/>
                  </a:lnTo>
                  <a:lnTo>
                    <a:pt x="556450" y="3667417"/>
                  </a:lnTo>
                  <a:lnTo>
                    <a:pt x="556450" y="3660851"/>
                  </a:lnTo>
                  <a:lnTo>
                    <a:pt x="556450" y="3654285"/>
                  </a:lnTo>
                  <a:close/>
                </a:path>
                <a:path w="8012430" h="4194175">
                  <a:moveTo>
                    <a:pt x="556450" y="3133001"/>
                  </a:moveTo>
                  <a:lnTo>
                    <a:pt x="551129" y="3127679"/>
                  </a:lnTo>
                  <a:lnTo>
                    <a:pt x="537997" y="3127679"/>
                  </a:lnTo>
                  <a:lnTo>
                    <a:pt x="532676" y="3133001"/>
                  </a:lnTo>
                  <a:lnTo>
                    <a:pt x="532676" y="3146133"/>
                  </a:lnTo>
                  <a:lnTo>
                    <a:pt x="537997" y="3151454"/>
                  </a:lnTo>
                  <a:lnTo>
                    <a:pt x="551129" y="3151454"/>
                  </a:lnTo>
                  <a:lnTo>
                    <a:pt x="556450" y="3146133"/>
                  </a:lnTo>
                  <a:lnTo>
                    <a:pt x="556450" y="3139567"/>
                  </a:lnTo>
                  <a:lnTo>
                    <a:pt x="556450" y="3133001"/>
                  </a:lnTo>
                  <a:close/>
                </a:path>
                <a:path w="8012430" h="4194175">
                  <a:moveTo>
                    <a:pt x="556450" y="2611717"/>
                  </a:moveTo>
                  <a:lnTo>
                    <a:pt x="551129" y="2606395"/>
                  </a:lnTo>
                  <a:lnTo>
                    <a:pt x="537997" y="2606395"/>
                  </a:lnTo>
                  <a:lnTo>
                    <a:pt x="532676" y="2611717"/>
                  </a:lnTo>
                  <a:lnTo>
                    <a:pt x="532676" y="2624848"/>
                  </a:lnTo>
                  <a:lnTo>
                    <a:pt x="537997" y="2630170"/>
                  </a:lnTo>
                  <a:lnTo>
                    <a:pt x="551129" y="2630170"/>
                  </a:lnTo>
                  <a:lnTo>
                    <a:pt x="556450" y="2624848"/>
                  </a:lnTo>
                  <a:lnTo>
                    <a:pt x="556450" y="2618282"/>
                  </a:lnTo>
                  <a:lnTo>
                    <a:pt x="556450" y="2611717"/>
                  </a:lnTo>
                  <a:close/>
                </a:path>
                <a:path w="8012430" h="4194175">
                  <a:moveTo>
                    <a:pt x="556450" y="2090445"/>
                  </a:moveTo>
                  <a:lnTo>
                    <a:pt x="551129" y="2085124"/>
                  </a:lnTo>
                  <a:lnTo>
                    <a:pt x="537997" y="2085124"/>
                  </a:lnTo>
                  <a:lnTo>
                    <a:pt x="532676" y="2090445"/>
                  </a:lnTo>
                  <a:lnTo>
                    <a:pt x="532676" y="2103577"/>
                  </a:lnTo>
                  <a:lnTo>
                    <a:pt x="537997" y="2108898"/>
                  </a:lnTo>
                  <a:lnTo>
                    <a:pt x="551129" y="2108898"/>
                  </a:lnTo>
                  <a:lnTo>
                    <a:pt x="556450" y="2103577"/>
                  </a:lnTo>
                  <a:lnTo>
                    <a:pt x="556450" y="2097011"/>
                  </a:lnTo>
                  <a:lnTo>
                    <a:pt x="556450" y="2090445"/>
                  </a:lnTo>
                  <a:close/>
                </a:path>
                <a:path w="8012430" h="4194175">
                  <a:moveTo>
                    <a:pt x="556450" y="1569161"/>
                  </a:moveTo>
                  <a:lnTo>
                    <a:pt x="551129" y="1563839"/>
                  </a:lnTo>
                  <a:lnTo>
                    <a:pt x="537997" y="1563839"/>
                  </a:lnTo>
                  <a:lnTo>
                    <a:pt x="532676" y="1569161"/>
                  </a:lnTo>
                  <a:lnTo>
                    <a:pt x="532676" y="1582293"/>
                  </a:lnTo>
                  <a:lnTo>
                    <a:pt x="537997" y="1587614"/>
                  </a:lnTo>
                  <a:lnTo>
                    <a:pt x="551129" y="1587614"/>
                  </a:lnTo>
                  <a:lnTo>
                    <a:pt x="556450" y="1582293"/>
                  </a:lnTo>
                  <a:lnTo>
                    <a:pt x="556450" y="1575727"/>
                  </a:lnTo>
                  <a:lnTo>
                    <a:pt x="556450" y="1569161"/>
                  </a:lnTo>
                  <a:close/>
                </a:path>
                <a:path w="8012430" h="4194175">
                  <a:moveTo>
                    <a:pt x="556450" y="1047877"/>
                  </a:moveTo>
                  <a:lnTo>
                    <a:pt x="551129" y="1042555"/>
                  </a:lnTo>
                  <a:lnTo>
                    <a:pt x="537997" y="1042555"/>
                  </a:lnTo>
                  <a:lnTo>
                    <a:pt x="532676" y="1047877"/>
                  </a:lnTo>
                  <a:lnTo>
                    <a:pt x="532676" y="1061008"/>
                  </a:lnTo>
                  <a:lnTo>
                    <a:pt x="537997" y="1066330"/>
                  </a:lnTo>
                  <a:lnTo>
                    <a:pt x="551129" y="1066330"/>
                  </a:lnTo>
                  <a:lnTo>
                    <a:pt x="556450" y="1061008"/>
                  </a:lnTo>
                  <a:lnTo>
                    <a:pt x="556450" y="1054442"/>
                  </a:lnTo>
                  <a:lnTo>
                    <a:pt x="556450" y="1047877"/>
                  </a:lnTo>
                  <a:close/>
                </a:path>
                <a:path w="8012430" h="4194175">
                  <a:moveTo>
                    <a:pt x="556450" y="526605"/>
                  </a:moveTo>
                  <a:lnTo>
                    <a:pt x="551129" y="521284"/>
                  </a:lnTo>
                  <a:lnTo>
                    <a:pt x="537997" y="521284"/>
                  </a:lnTo>
                  <a:lnTo>
                    <a:pt x="532676" y="526605"/>
                  </a:lnTo>
                  <a:lnTo>
                    <a:pt x="532676" y="539737"/>
                  </a:lnTo>
                  <a:lnTo>
                    <a:pt x="537997" y="545058"/>
                  </a:lnTo>
                  <a:lnTo>
                    <a:pt x="551129" y="545058"/>
                  </a:lnTo>
                  <a:lnTo>
                    <a:pt x="556450" y="539737"/>
                  </a:lnTo>
                  <a:lnTo>
                    <a:pt x="556450" y="533171"/>
                  </a:lnTo>
                  <a:lnTo>
                    <a:pt x="556450" y="526605"/>
                  </a:lnTo>
                  <a:close/>
                </a:path>
                <a:path w="8012430" h="4194175">
                  <a:moveTo>
                    <a:pt x="1089126" y="4175556"/>
                  </a:moveTo>
                  <a:lnTo>
                    <a:pt x="1083805" y="4170235"/>
                  </a:lnTo>
                  <a:lnTo>
                    <a:pt x="1070673" y="4170235"/>
                  </a:lnTo>
                  <a:lnTo>
                    <a:pt x="1065339" y="4175556"/>
                  </a:lnTo>
                  <a:lnTo>
                    <a:pt x="1065339" y="4188688"/>
                  </a:lnTo>
                  <a:lnTo>
                    <a:pt x="1070673" y="4194010"/>
                  </a:lnTo>
                  <a:lnTo>
                    <a:pt x="1083805" y="4194010"/>
                  </a:lnTo>
                  <a:lnTo>
                    <a:pt x="1089126" y="4188688"/>
                  </a:lnTo>
                  <a:lnTo>
                    <a:pt x="1089126" y="4182122"/>
                  </a:lnTo>
                  <a:lnTo>
                    <a:pt x="1089126" y="4175556"/>
                  </a:lnTo>
                  <a:close/>
                </a:path>
                <a:path w="8012430" h="4194175">
                  <a:moveTo>
                    <a:pt x="1089126" y="3654285"/>
                  </a:moveTo>
                  <a:lnTo>
                    <a:pt x="1083805" y="3648964"/>
                  </a:lnTo>
                  <a:lnTo>
                    <a:pt x="1070673" y="3648964"/>
                  </a:lnTo>
                  <a:lnTo>
                    <a:pt x="1065339" y="3654285"/>
                  </a:lnTo>
                  <a:lnTo>
                    <a:pt x="1065339" y="3667417"/>
                  </a:lnTo>
                  <a:lnTo>
                    <a:pt x="1070673" y="3672738"/>
                  </a:lnTo>
                  <a:lnTo>
                    <a:pt x="1083805" y="3672738"/>
                  </a:lnTo>
                  <a:lnTo>
                    <a:pt x="1089126" y="3667417"/>
                  </a:lnTo>
                  <a:lnTo>
                    <a:pt x="1089126" y="3660851"/>
                  </a:lnTo>
                  <a:lnTo>
                    <a:pt x="1089126" y="3654285"/>
                  </a:lnTo>
                  <a:close/>
                </a:path>
                <a:path w="8012430" h="4194175">
                  <a:moveTo>
                    <a:pt x="1089126" y="3133001"/>
                  </a:moveTo>
                  <a:lnTo>
                    <a:pt x="1083805" y="3127679"/>
                  </a:lnTo>
                  <a:lnTo>
                    <a:pt x="1070673" y="3127679"/>
                  </a:lnTo>
                  <a:lnTo>
                    <a:pt x="1065339" y="3133001"/>
                  </a:lnTo>
                  <a:lnTo>
                    <a:pt x="1065339" y="3146133"/>
                  </a:lnTo>
                  <a:lnTo>
                    <a:pt x="1070673" y="3151454"/>
                  </a:lnTo>
                  <a:lnTo>
                    <a:pt x="1083805" y="3151454"/>
                  </a:lnTo>
                  <a:lnTo>
                    <a:pt x="1089126" y="3146133"/>
                  </a:lnTo>
                  <a:lnTo>
                    <a:pt x="1089126" y="3139567"/>
                  </a:lnTo>
                  <a:lnTo>
                    <a:pt x="1089126" y="3133001"/>
                  </a:lnTo>
                  <a:close/>
                </a:path>
                <a:path w="8012430" h="4194175">
                  <a:moveTo>
                    <a:pt x="1089126" y="2611717"/>
                  </a:moveTo>
                  <a:lnTo>
                    <a:pt x="1083805" y="2606395"/>
                  </a:lnTo>
                  <a:lnTo>
                    <a:pt x="1070673" y="2606395"/>
                  </a:lnTo>
                  <a:lnTo>
                    <a:pt x="1065339" y="2611717"/>
                  </a:lnTo>
                  <a:lnTo>
                    <a:pt x="1065339" y="2624848"/>
                  </a:lnTo>
                  <a:lnTo>
                    <a:pt x="1070673" y="2630170"/>
                  </a:lnTo>
                  <a:lnTo>
                    <a:pt x="1083805" y="2630170"/>
                  </a:lnTo>
                  <a:lnTo>
                    <a:pt x="1089126" y="2624848"/>
                  </a:lnTo>
                  <a:lnTo>
                    <a:pt x="1089126" y="2618282"/>
                  </a:lnTo>
                  <a:lnTo>
                    <a:pt x="1089126" y="2611717"/>
                  </a:lnTo>
                  <a:close/>
                </a:path>
                <a:path w="8012430" h="4194175">
                  <a:moveTo>
                    <a:pt x="1089126" y="2090445"/>
                  </a:moveTo>
                  <a:lnTo>
                    <a:pt x="1083805" y="2085124"/>
                  </a:lnTo>
                  <a:lnTo>
                    <a:pt x="1070673" y="2085124"/>
                  </a:lnTo>
                  <a:lnTo>
                    <a:pt x="1065339" y="2090445"/>
                  </a:lnTo>
                  <a:lnTo>
                    <a:pt x="1065339" y="2103577"/>
                  </a:lnTo>
                  <a:lnTo>
                    <a:pt x="1070673" y="2108898"/>
                  </a:lnTo>
                  <a:lnTo>
                    <a:pt x="1083805" y="2108898"/>
                  </a:lnTo>
                  <a:lnTo>
                    <a:pt x="1089126" y="2103577"/>
                  </a:lnTo>
                  <a:lnTo>
                    <a:pt x="1089126" y="2097011"/>
                  </a:lnTo>
                  <a:lnTo>
                    <a:pt x="1089126" y="2090445"/>
                  </a:lnTo>
                  <a:close/>
                </a:path>
                <a:path w="8012430" h="4194175">
                  <a:moveTo>
                    <a:pt x="1089126" y="1569161"/>
                  </a:moveTo>
                  <a:lnTo>
                    <a:pt x="1083805" y="1563839"/>
                  </a:lnTo>
                  <a:lnTo>
                    <a:pt x="1070673" y="1563839"/>
                  </a:lnTo>
                  <a:lnTo>
                    <a:pt x="1065339" y="1569161"/>
                  </a:lnTo>
                  <a:lnTo>
                    <a:pt x="1065339" y="1582293"/>
                  </a:lnTo>
                  <a:lnTo>
                    <a:pt x="1070673" y="1587614"/>
                  </a:lnTo>
                  <a:lnTo>
                    <a:pt x="1083805" y="1587614"/>
                  </a:lnTo>
                  <a:lnTo>
                    <a:pt x="1089126" y="1582293"/>
                  </a:lnTo>
                  <a:lnTo>
                    <a:pt x="1089126" y="1575727"/>
                  </a:lnTo>
                  <a:lnTo>
                    <a:pt x="1089126" y="1569161"/>
                  </a:lnTo>
                  <a:close/>
                </a:path>
                <a:path w="8012430" h="4194175">
                  <a:moveTo>
                    <a:pt x="1089126" y="1047877"/>
                  </a:moveTo>
                  <a:lnTo>
                    <a:pt x="1083805" y="1042555"/>
                  </a:lnTo>
                  <a:lnTo>
                    <a:pt x="1070673" y="1042555"/>
                  </a:lnTo>
                  <a:lnTo>
                    <a:pt x="1065339" y="1047877"/>
                  </a:lnTo>
                  <a:lnTo>
                    <a:pt x="1065339" y="1061008"/>
                  </a:lnTo>
                  <a:lnTo>
                    <a:pt x="1070673" y="1066330"/>
                  </a:lnTo>
                  <a:lnTo>
                    <a:pt x="1083805" y="1066330"/>
                  </a:lnTo>
                  <a:lnTo>
                    <a:pt x="1089126" y="1061008"/>
                  </a:lnTo>
                  <a:lnTo>
                    <a:pt x="1089126" y="1054442"/>
                  </a:lnTo>
                  <a:lnTo>
                    <a:pt x="1089126" y="1047877"/>
                  </a:lnTo>
                  <a:close/>
                </a:path>
                <a:path w="8012430" h="4194175">
                  <a:moveTo>
                    <a:pt x="1089126" y="526605"/>
                  </a:moveTo>
                  <a:lnTo>
                    <a:pt x="1083805" y="521284"/>
                  </a:lnTo>
                  <a:lnTo>
                    <a:pt x="1070673" y="521284"/>
                  </a:lnTo>
                  <a:lnTo>
                    <a:pt x="1065339" y="526605"/>
                  </a:lnTo>
                  <a:lnTo>
                    <a:pt x="1065339" y="539737"/>
                  </a:lnTo>
                  <a:lnTo>
                    <a:pt x="1070673" y="545058"/>
                  </a:lnTo>
                  <a:lnTo>
                    <a:pt x="1083805" y="545058"/>
                  </a:lnTo>
                  <a:lnTo>
                    <a:pt x="1089126" y="539737"/>
                  </a:lnTo>
                  <a:lnTo>
                    <a:pt x="1089126" y="533171"/>
                  </a:lnTo>
                  <a:lnTo>
                    <a:pt x="1089126" y="526605"/>
                  </a:lnTo>
                  <a:close/>
                </a:path>
                <a:path w="8012430" h="4194175">
                  <a:moveTo>
                    <a:pt x="1621802" y="4175556"/>
                  </a:moveTo>
                  <a:lnTo>
                    <a:pt x="1616481" y="4170235"/>
                  </a:lnTo>
                  <a:lnTo>
                    <a:pt x="1603349" y="4170235"/>
                  </a:lnTo>
                  <a:lnTo>
                    <a:pt x="1598028" y="4175556"/>
                  </a:lnTo>
                  <a:lnTo>
                    <a:pt x="1598028" y="4188688"/>
                  </a:lnTo>
                  <a:lnTo>
                    <a:pt x="1603349" y="4194010"/>
                  </a:lnTo>
                  <a:lnTo>
                    <a:pt x="1616481" y="4194010"/>
                  </a:lnTo>
                  <a:lnTo>
                    <a:pt x="1621802" y="4188688"/>
                  </a:lnTo>
                  <a:lnTo>
                    <a:pt x="1621802" y="4182122"/>
                  </a:lnTo>
                  <a:lnTo>
                    <a:pt x="1621802" y="4175556"/>
                  </a:lnTo>
                  <a:close/>
                </a:path>
                <a:path w="8012430" h="4194175">
                  <a:moveTo>
                    <a:pt x="1621802" y="3654285"/>
                  </a:moveTo>
                  <a:lnTo>
                    <a:pt x="1616481" y="3648964"/>
                  </a:lnTo>
                  <a:lnTo>
                    <a:pt x="1603349" y="3648964"/>
                  </a:lnTo>
                  <a:lnTo>
                    <a:pt x="1598028" y="3654285"/>
                  </a:lnTo>
                  <a:lnTo>
                    <a:pt x="1598028" y="3667417"/>
                  </a:lnTo>
                  <a:lnTo>
                    <a:pt x="1603349" y="3672738"/>
                  </a:lnTo>
                  <a:lnTo>
                    <a:pt x="1616481" y="3672738"/>
                  </a:lnTo>
                  <a:lnTo>
                    <a:pt x="1621802" y="3667417"/>
                  </a:lnTo>
                  <a:lnTo>
                    <a:pt x="1621802" y="3660851"/>
                  </a:lnTo>
                  <a:lnTo>
                    <a:pt x="1621802" y="3654285"/>
                  </a:lnTo>
                  <a:close/>
                </a:path>
                <a:path w="8012430" h="4194175">
                  <a:moveTo>
                    <a:pt x="1621802" y="3133001"/>
                  </a:moveTo>
                  <a:lnTo>
                    <a:pt x="1616481" y="3127679"/>
                  </a:lnTo>
                  <a:lnTo>
                    <a:pt x="1603349" y="3127679"/>
                  </a:lnTo>
                  <a:lnTo>
                    <a:pt x="1598028" y="3133001"/>
                  </a:lnTo>
                  <a:lnTo>
                    <a:pt x="1598028" y="3146133"/>
                  </a:lnTo>
                  <a:lnTo>
                    <a:pt x="1603349" y="3151454"/>
                  </a:lnTo>
                  <a:lnTo>
                    <a:pt x="1616481" y="3151454"/>
                  </a:lnTo>
                  <a:lnTo>
                    <a:pt x="1621802" y="3146133"/>
                  </a:lnTo>
                  <a:lnTo>
                    <a:pt x="1621802" y="3139567"/>
                  </a:lnTo>
                  <a:lnTo>
                    <a:pt x="1621802" y="3133001"/>
                  </a:lnTo>
                  <a:close/>
                </a:path>
                <a:path w="8012430" h="4194175">
                  <a:moveTo>
                    <a:pt x="1621802" y="2611717"/>
                  </a:moveTo>
                  <a:lnTo>
                    <a:pt x="1616481" y="2606395"/>
                  </a:lnTo>
                  <a:lnTo>
                    <a:pt x="1603349" y="2606395"/>
                  </a:lnTo>
                  <a:lnTo>
                    <a:pt x="1598028" y="2611717"/>
                  </a:lnTo>
                  <a:lnTo>
                    <a:pt x="1598028" y="2624848"/>
                  </a:lnTo>
                  <a:lnTo>
                    <a:pt x="1603349" y="2630170"/>
                  </a:lnTo>
                  <a:lnTo>
                    <a:pt x="1616481" y="2630170"/>
                  </a:lnTo>
                  <a:lnTo>
                    <a:pt x="1621802" y="2624848"/>
                  </a:lnTo>
                  <a:lnTo>
                    <a:pt x="1621802" y="2618282"/>
                  </a:lnTo>
                  <a:lnTo>
                    <a:pt x="1621802" y="2611717"/>
                  </a:lnTo>
                  <a:close/>
                </a:path>
                <a:path w="8012430" h="4194175">
                  <a:moveTo>
                    <a:pt x="1621802" y="2090445"/>
                  </a:moveTo>
                  <a:lnTo>
                    <a:pt x="1616481" y="2085124"/>
                  </a:lnTo>
                  <a:lnTo>
                    <a:pt x="1603349" y="2085124"/>
                  </a:lnTo>
                  <a:lnTo>
                    <a:pt x="1598028" y="2090445"/>
                  </a:lnTo>
                  <a:lnTo>
                    <a:pt x="1598028" y="2103577"/>
                  </a:lnTo>
                  <a:lnTo>
                    <a:pt x="1603349" y="2108898"/>
                  </a:lnTo>
                  <a:lnTo>
                    <a:pt x="1616481" y="2108898"/>
                  </a:lnTo>
                  <a:lnTo>
                    <a:pt x="1621802" y="2103577"/>
                  </a:lnTo>
                  <a:lnTo>
                    <a:pt x="1621802" y="2097011"/>
                  </a:lnTo>
                  <a:lnTo>
                    <a:pt x="1621802" y="2090445"/>
                  </a:lnTo>
                  <a:close/>
                </a:path>
                <a:path w="8012430" h="4194175">
                  <a:moveTo>
                    <a:pt x="1621802" y="1569161"/>
                  </a:moveTo>
                  <a:lnTo>
                    <a:pt x="1616481" y="1563839"/>
                  </a:lnTo>
                  <a:lnTo>
                    <a:pt x="1603349" y="1563839"/>
                  </a:lnTo>
                  <a:lnTo>
                    <a:pt x="1598028" y="1569161"/>
                  </a:lnTo>
                  <a:lnTo>
                    <a:pt x="1598028" y="1582293"/>
                  </a:lnTo>
                  <a:lnTo>
                    <a:pt x="1603349" y="1587614"/>
                  </a:lnTo>
                  <a:lnTo>
                    <a:pt x="1616481" y="1587614"/>
                  </a:lnTo>
                  <a:lnTo>
                    <a:pt x="1621802" y="1582293"/>
                  </a:lnTo>
                  <a:lnTo>
                    <a:pt x="1621802" y="1575727"/>
                  </a:lnTo>
                  <a:lnTo>
                    <a:pt x="1621802" y="1569161"/>
                  </a:lnTo>
                  <a:close/>
                </a:path>
                <a:path w="8012430" h="4194175">
                  <a:moveTo>
                    <a:pt x="1621802" y="1047877"/>
                  </a:moveTo>
                  <a:lnTo>
                    <a:pt x="1616481" y="1042555"/>
                  </a:lnTo>
                  <a:lnTo>
                    <a:pt x="1603349" y="1042555"/>
                  </a:lnTo>
                  <a:lnTo>
                    <a:pt x="1598028" y="1047877"/>
                  </a:lnTo>
                  <a:lnTo>
                    <a:pt x="1598028" y="1061008"/>
                  </a:lnTo>
                  <a:lnTo>
                    <a:pt x="1603349" y="1066330"/>
                  </a:lnTo>
                  <a:lnTo>
                    <a:pt x="1616481" y="1066330"/>
                  </a:lnTo>
                  <a:lnTo>
                    <a:pt x="1621802" y="1061008"/>
                  </a:lnTo>
                  <a:lnTo>
                    <a:pt x="1621802" y="1054442"/>
                  </a:lnTo>
                  <a:lnTo>
                    <a:pt x="1621802" y="1047877"/>
                  </a:lnTo>
                  <a:close/>
                </a:path>
                <a:path w="8012430" h="4194175">
                  <a:moveTo>
                    <a:pt x="1621802" y="526605"/>
                  </a:moveTo>
                  <a:lnTo>
                    <a:pt x="1616481" y="521284"/>
                  </a:lnTo>
                  <a:lnTo>
                    <a:pt x="1603349" y="521284"/>
                  </a:lnTo>
                  <a:lnTo>
                    <a:pt x="1598028" y="526605"/>
                  </a:lnTo>
                  <a:lnTo>
                    <a:pt x="1598028" y="539737"/>
                  </a:lnTo>
                  <a:lnTo>
                    <a:pt x="1603349" y="545058"/>
                  </a:lnTo>
                  <a:lnTo>
                    <a:pt x="1616481" y="545058"/>
                  </a:lnTo>
                  <a:lnTo>
                    <a:pt x="1621802" y="539737"/>
                  </a:lnTo>
                  <a:lnTo>
                    <a:pt x="1621802" y="533171"/>
                  </a:lnTo>
                  <a:lnTo>
                    <a:pt x="1621802" y="526605"/>
                  </a:lnTo>
                  <a:close/>
                </a:path>
                <a:path w="8012430" h="4194175">
                  <a:moveTo>
                    <a:pt x="2154491" y="4175556"/>
                  </a:moveTo>
                  <a:lnTo>
                    <a:pt x="2149170" y="4170235"/>
                  </a:lnTo>
                  <a:lnTo>
                    <a:pt x="2136038" y="4170235"/>
                  </a:lnTo>
                  <a:lnTo>
                    <a:pt x="2130717" y="4175556"/>
                  </a:lnTo>
                  <a:lnTo>
                    <a:pt x="2130717" y="4188688"/>
                  </a:lnTo>
                  <a:lnTo>
                    <a:pt x="2136038" y="4194010"/>
                  </a:lnTo>
                  <a:lnTo>
                    <a:pt x="2149170" y="4194010"/>
                  </a:lnTo>
                  <a:lnTo>
                    <a:pt x="2154491" y="4188688"/>
                  </a:lnTo>
                  <a:lnTo>
                    <a:pt x="2154491" y="4182122"/>
                  </a:lnTo>
                  <a:lnTo>
                    <a:pt x="2154491" y="4175556"/>
                  </a:lnTo>
                  <a:close/>
                </a:path>
                <a:path w="8012430" h="4194175">
                  <a:moveTo>
                    <a:pt x="2154491" y="3654285"/>
                  </a:moveTo>
                  <a:lnTo>
                    <a:pt x="2149170" y="3648964"/>
                  </a:lnTo>
                  <a:lnTo>
                    <a:pt x="2136038" y="3648964"/>
                  </a:lnTo>
                  <a:lnTo>
                    <a:pt x="2130717" y="3654285"/>
                  </a:lnTo>
                  <a:lnTo>
                    <a:pt x="2130717" y="3667417"/>
                  </a:lnTo>
                  <a:lnTo>
                    <a:pt x="2136038" y="3672738"/>
                  </a:lnTo>
                  <a:lnTo>
                    <a:pt x="2149170" y="3672738"/>
                  </a:lnTo>
                  <a:lnTo>
                    <a:pt x="2154491" y="3667417"/>
                  </a:lnTo>
                  <a:lnTo>
                    <a:pt x="2154491" y="3660851"/>
                  </a:lnTo>
                  <a:lnTo>
                    <a:pt x="2154491" y="3654285"/>
                  </a:lnTo>
                  <a:close/>
                </a:path>
                <a:path w="8012430" h="4194175">
                  <a:moveTo>
                    <a:pt x="2154491" y="3133001"/>
                  </a:moveTo>
                  <a:lnTo>
                    <a:pt x="2149170" y="3127679"/>
                  </a:lnTo>
                  <a:lnTo>
                    <a:pt x="2136038" y="3127679"/>
                  </a:lnTo>
                  <a:lnTo>
                    <a:pt x="2130717" y="3133001"/>
                  </a:lnTo>
                  <a:lnTo>
                    <a:pt x="2130717" y="3146133"/>
                  </a:lnTo>
                  <a:lnTo>
                    <a:pt x="2136038" y="3151454"/>
                  </a:lnTo>
                  <a:lnTo>
                    <a:pt x="2149170" y="3151454"/>
                  </a:lnTo>
                  <a:lnTo>
                    <a:pt x="2154491" y="3146133"/>
                  </a:lnTo>
                  <a:lnTo>
                    <a:pt x="2154491" y="3139567"/>
                  </a:lnTo>
                  <a:lnTo>
                    <a:pt x="2154491" y="3133001"/>
                  </a:lnTo>
                  <a:close/>
                </a:path>
                <a:path w="8012430" h="4194175">
                  <a:moveTo>
                    <a:pt x="2154491" y="2611717"/>
                  </a:moveTo>
                  <a:lnTo>
                    <a:pt x="2149170" y="2606395"/>
                  </a:lnTo>
                  <a:lnTo>
                    <a:pt x="2136038" y="2606395"/>
                  </a:lnTo>
                  <a:lnTo>
                    <a:pt x="2130717" y="2611717"/>
                  </a:lnTo>
                  <a:lnTo>
                    <a:pt x="2130717" y="2624848"/>
                  </a:lnTo>
                  <a:lnTo>
                    <a:pt x="2136038" y="2630170"/>
                  </a:lnTo>
                  <a:lnTo>
                    <a:pt x="2149170" y="2630170"/>
                  </a:lnTo>
                  <a:lnTo>
                    <a:pt x="2154491" y="2624848"/>
                  </a:lnTo>
                  <a:lnTo>
                    <a:pt x="2154491" y="2618282"/>
                  </a:lnTo>
                  <a:lnTo>
                    <a:pt x="2154491" y="2611717"/>
                  </a:lnTo>
                  <a:close/>
                </a:path>
                <a:path w="8012430" h="4194175">
                  <a:moveTo>
                    <a:pt x="2154491" y="2090445"/>
                  </a:moveTo>
                  <a:lnTo>
                    <a:pt x="2149170" y="2085124"/>
                  </a:lnTo>
                  <a:lnTo>
                    <a:pt x="2136038" y="2085124"/>
                  </a:lnTo>
                  <a:lnTo>
                    <a:pt x="2130717" y="2090445"/>
                  </a:lnTo>
                  <a:lnTo>
                    <a:pt x="2130717" y="2103577"/>
                  </a:lnTo>
                  <a:lnTo>
                    <a:pt x="2136038" y="2108898"/>
                  </a:lnTo>
                  <a:lnTo>
                    <a:pt x="2149170" y="2108898"/>
                  </a:lnTo>
                  <a:lnTo>
                    <a:pt x="2154491" y="2103577"/>
                  </a:lnTo>
                  <a:lnTo>
                    <a:pt x="2154491" y="2097011"/>
                  </a:lnTo>
                  <a:lnTo>
                    <a:pt x="2154491" y="2090445"/>
                  </a:lnTo>
                  <a:close/>
                </a:path>
                <a:path w="8012430" h="4194175">
                  <a:moveTo>
                    <a:pt x="2154491" y="1569161"/>
                  </a:moveTo>
                  <a:lnTo>
                    <a:pt x="2149170" y="1563839"/>
                  </a:lnTo>
                  <a:lnTo>
                    <a:pt x="2136038" y="1563839"/>
                  </a:lnTo>
                  <a:lnTo>
                    <a:pt x="2130717" y="1569161"/>
                  </a:lnTo>
                  <a:lnTo>
                    <a:pt x="2130717" y="1582293"/>
                  </a:lnTo>
                  <a:lnTo>
                    <a:pt x="2136038" y="1587614"/>
                  </a:lnTo>
                  <a:lnTo>
                    <a:pt x="2149170" y="1587614"/>
                  </a:lnTo>
                  <a:lnTo>
                    <a:pt x="2154491" y="1582293"/>
                  </a:lnTo>
                  <a:lnTo>
                    <a:pt x="2154491" y="1575727"/>
                  </a:lnTo>
                  <a:lnTo>
                    <a:pt x="2154491" y="1569161"/>
                  </a:lnTo>
                  <a:close/>
                </a:path>
                <a:path w="8012430" h="4194175">
                  <a:moveTo>
                    <a:pt x="2154491" y="526605"/>
                  </a:moveTo>
                  <a:lnTo>
                    <a:pt x="2149170" y="521284"/>
                  </a:lnTo>
                  <a:lnTo>
                    <a:pt x="2136038" y="521284"/>
                  </a:lnTo>
                  <a:lnTo>
                    <a:pt x="2130717" y="526605"/>
                  </a:lnTo>
                  <a:lnTo>
                    <a:pt x="2130717" y="539737"/>
                  </a:lnTo>
                  <a:lnTo>
                    <a:pt x="2136038" y="545058"/>
                  </a:lnTo>
                  <a:lnTo>
                    <a:pt x="2149170" y="545058"/>
                  </a:lnTo>
                  <a:lnTo>
                    <a:pt x="2154491" y="539737"/>
                  </a:lnTo>
                  <a:lnTo>
                    <a:pt x="2154491" y="533171"/>
                  </a:lnTo>
                  <a:lnTo>
                    <a:pt x="2154491" y="526605"/>
                  </a:lnTo>
                  <a:close/>
                </a:path>
                <a:path w="8012430" h="4194175">
                  <a:moveTo>
                    <a:pt x="2687167" y="4175556"/>
                  </a:moveTo>
                  <a:lnTo>
                    <a:pt x="2681846" y="4170235"/>
                  </a:lnTo>
                  <a:lnTo>
                    <a:pt x="2668714" y="4170235"/>
                  </a:lnTo>
                  <a:lnTo>
                    <a:pt x="2663393" y="4175556"/>
                  </a:lnTo>
                  <a:lnTo>
                    <a:pt x="2663393" y="4188688"/>
                  </a:lnTo>
                  <a:lnTo>
                    <a:pt x="2668714" y="4194010"/>
                  </a:lnTo>
                  <a:lnTo>
                    <a:pt x="2681846" y="4194010"/>
                  </a:lnTo>
                  <a:lnTo>
                    <a:pt x="2687167" y="4188688"/>
                  </a:lnTo>
                  <a:lnTo>
                    <a:pt x="2687167" y="4182122"/>
                  </a:lnTo>
                  <a:lnTo>
                    <a:pt x="2687167" y="4175556"/>
                  </a:lnTo>
                  <a:close/>
                </a:path>
                <a:path w="8012430" h="4194175">
                  <a:moveTo>
                    <a:pt x="2687167" y="3654285"/>
                  </a:moveTo>
                  <a:lnTo>
                    <a:pt x="2681846" y="3648964"/>
                  </a:lnTo>
                  <a:lnTo>
                    <a:pt x="2668714" y="3648964"/>
                  </a:lnTo>
                  <a:lnTo>
                    <a:pt x="2663393" y="3654285"/>
                  </a:lnTo>
                  <a:lnTo>
                    <a:pt x="2663393" y="3667417"/>
                  </a:lnTo>
                  <a:lnTo>
                    <a:pt x="2668714" y="3672738"/>
                  </a:lnTo>
                  <a:lnTo>
                    <a:pt x="2681846" y="3672738"/>
                  </a:lnTo>
                  <a:lnTo>
                    <a:pt x="2687167" y="3667417"/>
                  </a:lnTo>
                  <a:lnTo>
                    <a:pt x="2687167" y="3660851"/>
                  </a:lnTo>
                  <a:lnTo>
                    <a:pt x="2687167" y="3654285"/>
                  </a:lnTo>
                  <a:close/>
                </a:path>
                <a:path w="8012430" h="4194175">
                  <a:moveTo>
                    <a:pt x="2687167" y="3133001"/>
                  </a:moveTo>
                  <a:lnTo>
                    <a:pt x="2681846" y="3127679"/>
                  </a:lnTo>
                  <a:lnTo>
                    <a:pt x="2668714" y="3127679"/>
                  </a:lnTo>
                  <a:lnTo>
                    <a:pt x="2663393" y="3133001"/>
                  </a:lnTo>
                  <a:lnTo>
                    <a:pt x="2663393" y="3146133"/>
                  </a:lnTo>
                  <a:lnTo>
                    <a:pt x="2668714" y="3151454"/>
                  </a:lnTo>
                  <a:lnTo>
                    <a:pt x="2681846" y="3151454"/>
                  </a:lnTo>
                  <a:lnTo>
                    <a:pt x="2687167" y="3146133"/>
                  </a:lnTo>
                  <a:lnTo>
                    <a:pt x="2687167" y="3139567"/>
                  </a:lnTo>
                  <a:lnTo>
                    <a:pt x="2687167" y="3133001"/>
                  </a:lnTo>
                  <a:close/>
                </a:path>
                <a:path w="8012430" h="4194175">
                  <a:moveTo>
                    <a:pt x="2687167" y="2611717"/>
                  </a:moveTo>
                  <a:lnTo>
                    <a:pt x="2681846" y="2606395"/>
                  </a:lnTo>
                  <a:lnTo>
                    <a:pt x="2668714" y="2606395"/>
                  </a:lnTo>
                  <a:lnTo>
                    <a:pt x="2663393" y="2611717"/>
                  </a:lnTo>
                  <a:lnTo>
                    <a:pt x="2663393" y="2624848"/>
                  </a:lnTo>
                  <a:lnTo>
                    <a:pt x="2668714" y="2630170"/>
                  </a:lnTo>
                  <a:lnTo>
                    <a:pt x="2681846" y="2630170"/>
                  </a:lnTo>
                  <a:lnTo>
                    <a:pt x="2687167" y="2624848"/>
                  </a:lnTo>
                  <a:lnTo>
                    <a:pt x="2687167" y="2618282"/>
                  </a:lnTo>
                  <a:lnTo>
                    <a:pt x="2687167" y="2611717"/>
                  </a:lnTo>
                  <a:close/>
                </a:path>
                <a:path w="8012430" h="4194175">
                  <a:moveTo>
                    <a:pt x="2687167" y="2090445"/>
                  </a:moveTo>
                  <a:lnTo>
                    <a:pt x="2681846" y="2085124"/>
                  </a:lnTo>
                  <a:lnTo>
                    <a:pt x="2668714" y="2085124"/>
                  </a:lnTo>
                  <a:lnTo>
                    <a:pt x="2663393" y="2090445"/>
                  </a:lnTo>
                  <a:lnTo>
                    <a:pt x="2663393" y="2103577"/>
                  </a:lnTo>
                  <a:lnTo>
                    <a:pt x="2668714" y="2108898"/>
                  </a:lnTo>
                  <a:lnTo>
                    <a:pt x="2681846" y="2108898"/>
                  </a:lnTo>
                  <a:lnTo>
                    <a:pt x="2687167" y="2103577"/>
                  </a:lnTo>
                  <a:lnTo>
                    <a:pt x="2687167" y="2097011"/>
                  </a:lnTo>
                  <a:lnTo>
                    <a:pt x="2687167" y="2090445"/>
                  </a:lnTo>
                  <a:close/>
                </a:path>
                <a:path w="8012430" h="4194175">
                  <a:moveTo>
                    <a:pt x="2687167" y="1569161"/>
                  </a:moveTo>
                  <a:lnTo>
                    <a:pt x="2681846" y="1563839"/>
                  </a:lnTo>
                  <a:lnTo>
                    <a:pt x="2668714" y="1563839"/>
                  </a:lnTo>
                  <a:lnTo>
                    <a:pt x="2663393" y="1569161"/>
                  </a:lnTo>
                  <a:lnTo>
                    <a:pt x="2663393" y="1582293"/>
                  </a:lnTo>
                  <a:lnTo>
                    <a:pt x="2668714" y="1587614"/>
                  </a:lnTo>
                  <a:lnTo>
                    <a:pt x="2681846" y="1587614"/>
                  </a:lnTo>
                  <a:lnTo>
                    <a:pt x="2687167" y="1582293"/>
                  </a:lnTo>
                  <a:lnTo>
                    <a:pt x="2687167" y="1575727"/>
                  </a:lnTo>
                  <a:lnTo>
                    <a:pt x="2687167" y="1569161"/>
                  </a:lnTo>
                  <a:close/>
                </a:path>
                <a:path w="8012430" h="4194175">
                  <a:moveTo>
                    <a:pt x="2687167" y="1047877"/>
                  </a:moveTo>
                  <a:lnTo>
                    <a:pt x="2681846" y="1042555"/>
                  </a:lnTo>
                  <a:lnTo>
                    <a:pt x="2668714" y="1042555"/>
                  </a:lnTo>
                  <a:lnTo>
                    <a:pt x="2663393" y="1047877"/>
                  </a:lnTo>
                  <a:lnTo>
                    <a:pt x="2663393" y="1061008"/>
                  </a:lnTo>
                  <a:lnTo>
                    <a:pt x="2668714" y="1066330"/>
                  </a:lnTo>
                  <a:lnTo>
                    <a:pt x="2681846" y="1066330"/>
                  </a:lnTo>
                  <a:lnTo>
                    <a:pt x="2687167" y="1061008"/>
                  </a:lnTo>
                  <a:lnTo>
                    <a:pt x="2687167" y="1054442"/>
                  </a:lnTo>
                  <a:lnTo>
                    <a:pt x="2687167" y="1047877"/>
                  </a:lnTo>
                  <a:close/>
                </a:path>
                <a:path w="8012430" h="4194175">
                  <a:moveTo>
                    <a:pt x="2687167" y="526605"/>
                  </a:moveTo>
                  <a:lnTo>
                    <a:pt x="2681846" y="521284"/>
                  </a:lnTo>
                  <a:lnTo>
                    <a:pt x="2668714" y="521284"/>
                  </a:lnTo>
                  <a:lnTo>
                    <a:pt x="2663393" y="526605"/>
                  </a:lnTo>
                  <a:lnTo>
                    <a:pt x="2663393" y="539737"/>
                  </a:lnTo>
                  <a:lnTo>
                    <a:pt x="2668714" y="545058"/>
                  </a:lnTo>
                  <a:lnTo>
                    <a:pt x="2681846" y="545058"/>
                  </a:lnTo>
                  <a:lnTo>
                    <a:pt x="2687167" y="539737"/>
                  </a:lnTo>
                  <a:lnTo>
                    <a:pt x="2687167" y="533171"/>
                  </a:lnTo>
                  <a:lnTo>
                    <a:pt x="2687167" y="526605"/>
                  </a:lnTo>
                  <a:close/>
                </a:path>
                <a:path w="8012430" h="4194175">
                  <a:moveTo>
                    <a:pt x="3219843" y="4175556"/>
                  </a:moveTo>
                  <a:lnTo>
                    <a:pt x="3214522" y="4170235"/>
                  </a:lnTo>
                  <a:lnTo>
                    <a:pt x="3201390" y="4170235"/>
                  </a:lnTo>
                  <a:lnTo>
                    <a:pt x="3196069" y="4175556"/>
                  </a:lnTo>
                  <a:lnTo>
                    <a:pt x="3196069" y="4188688"/>
                  </a:lnTo>
                  <a:lnTo>
                    <a:pt x="3201390" y="4194010"/>
                  </a:lnTo>
                  <a:lnTo>
                    <a:pt x="3214522" y="4194010"/>
                  </a:lnTo>
                  <a:lnTo>
                    <a:pt x="3219843" y="4188688"/>
                  </a:lnTo>
                  <a:lnTo>
                    <a:pt x="3219843" y="4182122"/>
                  </a:lnTo>
                  <a:lnTo>
                    <a:pt x="3219843" y="4175556"/>
                  </a:lnTo>
                  <a:close/>
                </a:path>
                <a:path w="8012430" h="4194175">
                  <a:moveTo>
                    <a:pt x="3219843" y="3654285"/>
                  </a:moveTo>
                  <a:lnTo>
                    <a:pt x="3214522" y="3648964"/>
                  </a:lnTo>
                  <a:lnTo>
                    <a:pt x="3201390" y="3648964"/>
                  </a:lnTo>
                  <a:lnTo>
                    <a:pt x="3196069" y="3654285"/>
                  </a:lnTo>
                  <a:lnTo>
                    <a:pt x="3196069" y="3667417"/>
                  </a:lnTo>
                  <a:lnTo>
                    <a:pt x="3201390" y="3672738"/>
                  </a:lnTo>
                  <a:lnTo>
                    <a:pt x="3214522" y="3672738"/>
                  </a:lnTo>
                  <a:lnTo>
                    <a:pt x="3219843" y="3667417"/>
                  </a:lnTo>
                  <a:lnTo>
                    <a:pt x="3219843" y="3660851"/>
                  </a:lnTo>
                  <a:lnTo>
                    <a:pt x="3219843" y="3654285"/>
                  </a:lnTo>
                  <a:close/>
                </a:path>
                <a:path w="8012430" h="4194175">
                  <a:moveTo>
                    <a:pt x="3219843" y="3133001"/>
                  </a:moveTo>
                  <a:lnTo>
                    <a:pt x="3214522" y="3127679"/>
                  </a:lnTo>
                  <a:lnTo>
                    <a:pt x="3201390" y="3127679"/>
                  </a:lnTo>
                  <a:lnTo>
                    <a:pt x="3196069" y="3133001"/>
                  </a:lnTo>
                  <a:lnTo>
                    <a:pt x="3196069" y="3146133"/>
                  </a:lnTo>
                  <a:lnTo>
                    <a:pt x="3201390" y="3151454"/>
                  </a:lnTo>
                  <a:lnTo>
                    <a:pt x="3214522" y="3151454"/>
                  </a:lnTo>
                  <a:lnTo>
                    <a:pt x="3219843" y="3146133"/>
                  </a:lnTo>
                  <a:lnTo>
                    <a:pt x="3219843" y="3139567"/>
                  </a:lnTo>
                  <a:lnTo>
                    <a:pt x="3219843" y="3133001"/>
                  </a:lnTo>
                  <a:close/>
                </a:path>
                <a:path w="8012430" h="4194175">
                  <a:moveTo>
                    <a:pt x="3219843" y="2611717"/>
                  </a:moveTo>
                  <a:lnTo>
                    <a:pt x="3214522" y="2606395"/>
                  </a:lnTo>
                  <a:lnTo>
                    <a:pt x="3201390" y="2606395"/>
                  </a:lnTo>
                  <a:lnTo>
                    <a:pt x="3196069" y="2611717"/>
                  </a:lnTo>
                  <a:lnTo>
                    <a:pt x="3196069" y="2624848"/>
                  </a:lnTo>
                  <a:lnTo>
                    <a:pt x="3201390" y="2630170"/>
                  </a:lnTo>
                  <a:lnTo>
                    <a:pt x="3214522" y="2630170"/>
                  </a:lnTo>
                  <a:lnTo>
                    <a:pt x="3219843" y="2624848"/>
                  </a:lnTo>
                  <a:lnTo>
                    <a:pt x="3219843" y="2618282"/>
                  </a:lnTo>
                  <a:lnTo>
                    <a:pt x="3219843" y="2611717"/>
                  </a:lnTo>
                  <a:close/>
                </a:path>
                <a:path w="8012430" h="4194175">
                  <a:moveTo>
                    <a:pt x="3219843" y="2090445"/>
                  </a:moveTo>
                  <a:lnTo>
                    <a:pt x="3214522" y="2085124"/>
                  </a:lnTo>
                  <a:lnTo>
                    <a:pt x="3201390" y="2085124"/>
                  </a:lnTo>
                  <a:lnTo>
                    <a:pt x="3196069" y="2090445"/>
                  </a:lnTo>
                  <a:lnTo>
                    <a:pt x="3196069" y="2103577"/>
                  </a:lnTo>
                  <a:lnTo>
                    <a:pt x="3201390" y="2108898"/>
                  </a:lnTo>
                  <a:lnTo>
                    <a:pt x="3214522" y="2108898"/>
                  </a:lnTo>
                  <a:lnTo>
                    <a:pt x="3219843" y="2103577"/>
                  </a:lnTo>
                  <a:lnTo>
                    <a:pt x="3219843" y="2097011"/>
                  </a:lnTo>
                  <a:lnTo>
                    <a:pt x="3219843" y="2090445"/>
                  </a:lnTo>
                  <a:close/>
                </a:path>
                <a:path w="8012430" h="4194175">
                  <a:moveTo>
                    <a:pt x="3219843" y="1569161"/>
                  </a:moveTo>
                  <a:lnTo>
                    <a:pt x="3214522" y="1563839"/>
                  </a:lnTo>
                  <a:lnTo>
                    <a:pt x="3201390" y="1563839"/>
                  </a:lnTo>
                  <a:lnTo>
                    <a:pt x="3196069" y="1569161"/>
                  </a:lnTo>
                  <a:lnTo>
                    <a:pt x="3196069" y="1582293"/>
                  </a:lnTo>
                  <a:lnTo>
                    <a:pt x="3201390" y="1587614"/>
                  </a:lnTo>
                  <a:lnTo>
                    <a:pt x="3214522" y="1587614"/>
                  </a:lnTo>
                  <a:lnTo>
                    <a:pt x="3219843" y="1582293"/>
                  </a:lnTo>
                  <a:lnTo>
                    <a:pt x="3219843" y="1575727"/>
                  </a:lnTo>
                  <a:lnTo>
                    <a:pt x="3219843" y="1569161"/>
                  </a:lnTo>
                  <a:close/>
                </a:path>
                <a:path w="8012430" h="4194175">
                  <a:moveTo>
                    <a:pt x="3219843" y="1047877"/>
                  </a:moveTo>
                  <a:lnTo>
                    <a:pt x="3214522" y="1042555"/>
                  </a:lnTo>
                  <a:lnTo>
                    <a:pt x="3201390" y="1042555"/>
                  </a:lnTo>
                  <a:lnTo>
                    <a:pt x="3196069" y="1047877"/>
                  </a:lnTo>
                  <a:lnTo>
                    <a:pt x="3196069" y="1061008"/>
                  </a:lnTo>
                  <a:lnTo>
                    <a:pt x="3201390" y="1066330"/>
                  </a:lnTo>
                  <a:lnTo>
                    <a:pt x="3214522" y="1066330"/>
                  </a:lnTo>
                  <a:lnTo>
                    <a:pt x="3219843" y="1061008"/>
                  </a:lnTo>
                  <a:lnTo>
                    <a:pt x="3219843" y="1054442"/>
                  </a:lnTo>
                  <a:lnTo>
                    <a:pt x="3219843" y="1047877"/>
                  </a:lnTo>
                  <a:close/>
                </a:path>
                <a:path w="8012430" h="4194175">
                  <a:moveTo>
                    <a:pt x="3219843" y="526605"/>
                  </a:moveTo>
                  <a:lnTo>
                    <a:pt x="3214522" y="521284"/>
                  </a:lnTo>
                  <a:lnTo>
                    <a:pt x="3201390" y="521284"/>
                  </a:lnTo>
                  <a:lnTo>
                    <a:pt x="3196069" y="526605"/>
                  </a:lnTo>
                  <a:lnTo>
                    <a:pt x="3196069" y="539737"/>
                  </a:lnTo>
                  <a:lnTo>
                    <a:pt x="3201390" y="545058"/>
                  </a:lnTo>
                  <a:lnTo>
                    <a:pt x="3214522" y="545058"/>
                  </a:lnTo>
                  <a:lnTo>
                    <a:pt x="3219843" y="539737"/>
                  </a:lnTo>
                  <a:lnTo>
                    <a:pt x="3219843" y="533171"/>
                  </a:lnTo>
                  <a:lnTo>
                    <a:pt x="3219843" y="526605"/>
                  </a:lnTo>
                  <a:close/>
                </a:path>
                <a:path w="8012430" h="4194175">
                  <a:moveTo>
                    <a:pt x="3752519" y="4175556"/>
                  </a:moveTo>
                  <a:lnTo>
                    <a:pt x="3747198" y="4170235"/>
                  </a:lnTo>
                  <a:lnTo>
                    <a:pt x="3734066" y="4170235"/>
                  </a:lnTo>
                  <a:lnTo>
                    <a:pt x="3728745" y="4175556"/>
                  </a:lnTo>
                  <a:lnTo>
                    <a:pt x="3728745" y="4188688"/>
                  </a:lnTo>
                  <a:lnTo>
                    <a:pt x="3734066" y="4194010"/>
                  </a:lnTo>
                  <a:lnTo>
                    <a:pt x="3747198" y="4194010"/>
                  </a:lnTo>
                  <a:lnTo>
                    <a:pt x="3752519" y="4188688"/>
                  </a:lnTo>
                  <a:lnTo>
                    <a:pt x="3752519" y="4182122"/>
                  </a:lnTo>
                  <a:lnTo>
                    <a:pt x="3752519" y="4175556"/>
                  </a:lnTo>
                  <a:close/>
                </a:path>
                <a:path w="8012430" h="4194175">
                  <a:moveTo>
                    <a:pt x="3752519" y="3654285"/>
                  </a:moveTo>
                  <a:lnTo>
                    <a:pt x="3747198" y="3648964"/>
                  </a:lnTo>
                  <a:lnTo>
                    <a:pt x="3734066" y="3648964"/>
                  </a:lnTo>
                  <a:lnTo>
                    <a:pt x="3728745" y="3654285"/>
                  </a:lnTo>
                  <a:lnTo>
                    <a:pt x="3728745" y="3667417"/>
                  </a:lnTo>
                  <a:lnTo>
                    <a:pt x="3734066" y="3672738"/>
                  </a:lnTo>
                  <a:lnTo>
                    <a:pt x="3747198" y="3672738"/>
                  </a:lnTo>
                  <a:lnTo>
                    <a:pt x="3752519" y="3667417"/>
                  </a:lnTo>
                  <a:lnTo>
                    <a:pt x="3752519" y="3660851"/>
                  </a:lnTo>
                  <a:lnTo>
                    <a:pt x="3752519" y="3654285"/>
                  </a:lnTo>
                  <a:close/>
                </a:path>
                <a:path w="8012430" h="4194175">
                  <a:moveTo>
                    <a:pt x="3752519" y="3133001"/>
                  </a:moveTo>
                  <a:lnTo>
                    <a:pt x="3747198" y="3127679"/>
                  </a:lnTo>
                  <a:lnTo>
                    <a:pt x="3734066" y="3127679"/>
                  </a:lnTo>
                  <a:lnTo>
                    <a:pt x="3728745" y="3133001"/>
                  </a:lnTo>
                  <a:lnTo>
                    <a:pt x="3728745" y="3146133"/>
                  </a:lnTo>
                  <a:lnTo>
                    <a:pt x="3734066" y="3151454"/>
                  </a:lnTo>
                  <a:lnTo>
                    <a:pt x="3747198" y="3151454"/>
                  </a:lnTo>
                  <a:lnTo>
                    <a:pt x="3752519" y="3146133"/>
                  </a:lnTo>
                  <a:lnTo>
                    <a:pt x="3752519" y="3139567"/>
                  </a:lnTo>
                  <a:lnTo>
                    <a:pt x="3752519" y="3133001"/>
                  </a:lnTo>
                  <a:close/>
                </a:path>
                <a:path w="8012430" h="4194175">
                  <a:moveTo>
                    <a:pt x="3752519" y="2611717"/>
                  </a:moveTo>
                  <a:lnTo>
                    <a:pt x="3747198" y="2606395"/>
                  </a:lnTo>
                  <a:lnTo>
                    <a:pt x="3734066" y="2606395"/>
                  </a:lnTo>
                  <a:lnTo>
                    <a:pt x="3728745" y="2611717"/>
                  </a:lnTo>
                  <a:lnTo>
                    <a:pt x="3728745" y="2624848"/>
                  </a:lnTo>
                  <a:lnTo>
                    <a:pt x="3734066" y="2630170"/>
                  </a:lnTo>
                  <a:lnTo>
                    <a:pt x="3747198" y="2630170"/>
                  </a:lnTo>
                  <a:lnTo>
                    <a:pt x="3752519" y="2624848"/>
                  </a:lnTo>
                  <a:lnTo>
                    <a:pt x="3752519" y="2618282"/>
                  </a:lnTo>
                  <a:lnTo>
                    <a:pt x="3752519" y="2611717"/>
                  </a:lnTo>
                  <a:close/>
                </a:path>
                <a:path w="8012430" h="4194175">
                  <a:moveTo>
                    <a:pt x="3752519" y="1569161"/>
                  </a:moveTo>
                  <a:lnTo>
                    <a:pt x="3747198" y="1563839"/>
                  </a:lnTo>
                  <a:lnTo>
                    <a:pt x="3734066" y="1563839"/>
                  </a:lnTo>
                  <a:lnTo>
                    <a:pt x="3728745" y="1569161"/>
                  </a:lnTo>
                  <a:lnTo>
                    <a:pt x="3728745" y="1582293"/>
                  </a:lnTo>
                  <a:lnTo>
                    <a:pt x="3734066" y="1587614"/>
                  </a:lnTo>
                  <a:lnTo>
                    <a:pt x="3747198" y="1587614"/>
                  </a:lnTo>
                  <a:lnTo>
                    <a:pt x="3752519" y="1582293"/>
                  </a:lnTo>
                  <a:lnTo>
                    <a:pt x="3752519" y="1575727"/>
                  </a:lnTo>
                  <a:lnTo>
                    <a:pt x="3752519" y="1569161"/>
                  </a:lnTo>
                  <a:close/>
                </a:path>
                <a:path w="8012430" h="4194175">
                  <a:moveTo>
                    <a:pt x="3752519" y="1047877"/>
                  </a:moveTo>
                  <a:lnTo>
                    <a:pt x="3747198" y="1042555"/>
                  </a:lnTo>
                  <a:lnTo>
                    <a:pt x="3734066" y="1042555"/>
                  </a:lnTo>
                  <a:lnTo>
                    <a:pt x="3728745" y="1047877"/>
                  </a:lnTo>
                  <a:lnTo>
                    <a:pt x="3728745" y="1061008"/>
                  </a:lnTo>
                  <a:lnTo>
                    <a:pt x="3734066" y="1066330"/>
                  </a:lnTo>
                  <a:lnTo>
                    <a:pt x="3747198" y="1066330"/>
                  </a:lnTo>
                  <a:lnTo>
                    <a:pt x="3752519" y="1061008"/>
                  </a:lnTo>
                  <a:lnTo>
                    <a:pt x="3752519" y="1054442"/>
                  </a:lnTo>
                  <a:lnTo>
                    <a:pt x="3752519" y="1047877"/>
                  </a:lnTo>
                  <a:close/>
                </a:path>
                <a:path w="8012430" h="4194175">
                  <a:moveTo>
                    <a:pt x="3752519" y="526605"/>
                  </a:moveTo>
                  <a:lnTo>
                    <a:pt x="3747198" y="521284"/>
                  </a:lnTo>
                  <a:lnTo>
                    <a:pt x="3734066" y="521284"/>
                  </a:lnTo>
                  <a:lnTo>
                    <a:pt x="3728745" y="526605"/>
                  </a:lnTo>
                  <a:lnTo>
                    <a:pt x="3728745" y="539737"/>
                  </a:lnTo>
                  <a:lnTo>
                    <a:pt x="3734066" y="545058"/>
                  </a:lnTo>
                  <a:lnTo>
                    <a:pt x="3747198" y="545058"/>
                  </a:lnTo>
                  <a:lnTo>
                    <a:pt x="3752519" y="539737"/>
                  </a:lnTo>
                  <a:lnTo>
                    <a:pt x="3752519" y="533171"/>
                  </a:lnTo>
                  <a:lnTo>
                    <a:pt x="3752519" y="526605"/>
                  </a:lnTo>
                  <a:close/>
                </a:path>
                <a:path w="8012430" h="4194175">
                  <a:moveTo>
                    <a:pt x="4285196" y="4175556"/>
                  </a:moveTo>
                  <a:lnTo>
                    <a:pt x="4279874" y="4170235"/>
                  </a:lnTo>
                  <a:lnTo>
                    <a:pt x="4266743" y="4170235"/>
                  </a:lnTo>
                  <a:lnTo>
                    <a:pt x="4261421" y="4175556"/>
                  </a:lnTo>
                  <a:lnTo>
                    <a:pt x="4261421" y="4188688"/>
                  </a:lnTo>
                  <a:lnTo>
                    <a:pt x="4266743" y="4194010"/>
                  </a:lnTo>
                  <a:lnTo>
                    <a:pt x="4279874" y="4194010"/>
                  </a:lnTo>
                  <a:lnTo>
                    <a:pt x="4285196" y="4188688"/>
                  </a:lnTo>
                  <a:lnTo>
                    <a:pt x="4285196" y="4182122"/>
                  </a:lnTo>
                  <a:lnTo>
                    <a:pt x="4285196" y="4175556"/>
                  </a:lnTo>
                  <a:close/>
                </a:path>
                <a:path w="8012430" h="4194175">
                  <a:moveTo>
                    <a:pt x="4285196" y="3654285"/>
                  </a:moveTo>
                  <a:lnTo>
                    <a:pt x="4279874" y="3648964"/>
                  </a:lnTo>
                  <a:lnTo>
                    <a:pt x="4266743" y="3648964"/>
                  </a:lnTo>
                  <a:lnTo>
                    <a:pt x="4261421" y="3654285"/>
                  </a:lnTo>
                  <a:lnTo>
                    <a:pt x="4261421" y="3667417"/>
                  </a:lnTo>
                  <a:lnTo>
                    <a:pt x="4266743" y="3672738"/>
                  </a:lnTo>
                  <a:lnTo>
                    <a:pt x="4279874" y="3672738"/>
                  </a:lnTo>
                  <a:lnTo>
                    <a:pt x="4285196" y="3667417"/>
                  </a:lnTo>
                  <a:lnTo>
                    <a:pt x="4285196" y="3660851"/>
                  </a:lnTo>
                  <a:lnTo>
                    <a:pt x="4285196" y="3654285"/>
                  </a:lnTo>
                  <a:close/>
                </a:path>
                <a:path w="8012430" h="4194175">
                  <a:moveTo>
                    <a:pt x="4285196" y="3133001"/>
                  </a:moveTo>
                  <a:lnTo>
                    <a:pt x="4279874" y="3127679"/>
                  </a:lnTo>
                  <a:lnTo>
                    <a:pt x="4266743" y="3127679"/>
                  </a:lnTo>
                  <a:lnTo>
                    <a:pt x="4261421" y="3133001"/>
                  </a:lnTo>
                  <a:lnTo>
                    <a:pt x="4261421" y="3146133"/>
                  </a:lnTo>
                  <a:lnTo>
                    <a:pt x="4266743" y="3151454"/>
                  </a:lnTo>
                  <a:lnTo>
                    <a:pt x="4279874" y="3151454"/>
                  </a:lnTo>
                  <a:lnTo>
                    <a:pt x="4285196" y="3146133"/>
                  </a:lnTo>
                  <a:lnTo>
                    <a:pt x="4285196" y="3139567"/>
                  </a:lnTo>
                  <a:lnTo>
                    <a:pt x="4285196" y="3133001"/>
                  </a:lnTo>
                  <a:close/>
                </a:path>
                <a:path w="8012430" h="4194175">
                  <a:moveTo>
                    <a:pt x="4285196" y="2611717"/>
                  </a:moveTo>
                  <a:lnTo>
                    <a:pt x="4279874" y="2606395"/>
                  </a:lnTo>
                  <a:lnTo>
                    <a:pt x="4266743" y="2606395"/>
                  </a:lnTo>
                  <a:lnTo>
                    <a:pt x="4261421" y="2611717"/>
                  </a:lnTo>
                  <a:lnTo>
                    <a:pt x="4261421" y="2624848"/>
                  </a:lnTo>
                  <a:lnTo>
                    <a:pt x="4266743" y="2630170"/>
                  </a:lnTo>
                  <a:lnTo>
                    <a:pt x="4279874" y="2630170"/>
                  </a:lnTo>
                  <a:lnTo>
                    <a:pt x="4285196" y="2624848"/>
                  </a:lnTo>
                  <a:lnTo>
                    <a:pt x="4285196" y="2618282"/>
                  </a:lnTo>
                  <a:lnTo>
                    <a:pt x="4285196" y="2611717"/>
                  </a:lnTo>
                  <a:close/>
                </a:path>
                <a:path w="8012430" h="4194175">
                  <a:moveTo>
                    <a:pt x="4285196" y="1569161"/>
                  </a:moveTo>
                  <a:lnTo>
                    <a:pt x="4279874" y="1563839"/>
                  </a:lnTo>
                  <a:lnTo>
                    <a:pt x="4266743" y="1563839"/>
                  </a:lnTo>
                  <a:lnTo>
                    <a:pt x="4261421" y="1569161"/>
                  </a:lnTo>
                  <a:lnTo>
                    <a:pt x="4261421" y="1582293"/>
                  </a:lnTo>
                  <a:lnTo>
                    <a:pt x="4266743" y="1587614"/>
                  </a:lnTo>
                  <a:lnTo>
                    <a:pt x="4279874" y="1587614"/>
                  </a:lnTo>
                  <a:lnTo>
                    <a:pt x="4285196" y="1582293"/>
                  </a:lnTo>
                  <a:lnTo>
                    <a:pt x="4285196" y="1575727"/>
                  </a:lnTo>
                  <a:lnTo>
                    <a:pt x="4285196" y="1569161"/>
                  </a:lnTo>
                  <a:close/>
                </a:path>
                <a:path w="8012430" h="4194175">
                  <a:moveTo>
                    <a:pt x="4285196" y="1047877"/>
                  </a:moveTo>
                  <a:lnTo>
                    <a:pt x="4279874" y="1042555"/>
                  </a:lnTo>
                  <a:lnTo>
                    <a:pt x="4266743" y="1042555"/>
                  </a:lnTo>
                  <a:lnTo>
                    <a:pt x="4261421" y="1047877"/>
                  </a:lnTo>
                  <a:lnTo>
                    <a:pt x="4261421" y="1061008"/>
                  </a:lnTo>
                  <a:lnTo>
                    <a:pt x="4266743" y="1066330"/>
                  </a:lnTo>
                  <a:lnTo>
                    <a:pt x="4279874" y="1066330"/>
                  </a:lnTo>
                  <a:lnTo>
                    <a:pt x="4285196" y="1061008"/>
                  </a:lnTo>
                  <a:lnTo>
                    <a:pt x="4285196" y="1054442"/>
                  </a:lnTo>
                  <a:lnTo>
                    <a:pt x="4285196" y="1047877"/>
                  </a:lnTo>
                  <a:close/>
                </a:path>
                <a:path w="8012430" h="4194175">
                  <a:moveTo>
                    <a:pt x="4285196" y="526605"/>
                  </a:moveTo>
                  <a:lnTo>
                    <a:pt x="4279874" y="521284"/>
                  </a:lnTo>
                  <a:lnTo>
                    <a:pt x="4266743" y="521284"/>
                  </a:lnTo>
                  <a:lnTo>
                    <a:pt x="4261421" y="526605"/>
                  </a:lnTo>
                  <a:lnTo>
                    <a:pt x="4261421" y="539737"/>
                  </a:lnTo>
                  <a:lnTo>
                    <a:pt x="4266743" y="545058"/>
                  </a:lnTo>
                  <a:lnTo>
                    <a:pt x="4279874" y="545058"/>
                  </a:lnTo>
                  <a:lnTo>
                    <a:pt x="4285196" y="539737"/>
                  </a:lnTo>
                  <a:lnTo>
                    <a:pt x="4285196" y="533171"/>
                  </a:lnTo>
                  <a:lnTo>
                    <a:pt x="4285196" y="526605"/>
                  </a:lnTo>
                  <a:close/>
                </a:path>
                <a:path w="8012430" h="4194175">
                  <a:moveTo>
                    <a:pt x="8012176" y="3133001"/>
                  </a:moveTo>
                  <a:lnTo>
                    <a:pt x="8006855" y="3127679"/>
                  </a:lnTo>
                  <a:lnTo>
                    <a:pt x="7993723" y="3127679"/>
                  </a:lnTo>
                  <a:lnTo>
                    <a:pt x="7988401" y="3133001"/>
                  </a:lnTo>
                  <a:lnTo>
                    <a:pt x="7988401" y="3146133"/>
                  </a:lnTo>
                  <a:lnTo>
                    <a:pt x="7993723" y="3151454"/>
                  </a:lnTo>
                  <a:lnTo>
                    <a:pt x="8006855" y="3151454"/>
                  </a:lnTo>
                  <a:lnTo>
                    <a:pt x="8012176" y="3146133"/>
                  </a:lnTo>
                  <a:lnTo>
                    <a:pt x="8012176" y="3139567"/>
                  </a:lnTo>
                  <a:lnTo>
                    <a:pt x="8012176" y="313300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0004" y="540003"/>
              <a:ext cx="9611995" cy="4194175"/>
            </a:xfrm>
            <a:custGeom>
              <a:avLst/>
              <a:gdLst/>
              <a:ahLst/>
              <a:cxnLst/>
              <a:rect l="l" t="t" r="r" b="b"/>
              <a:pathLst>
                <a:path w="9611995" h="4194175">
                  <a:moveTo>
                    <a:pt x="23774" y="5321"/>
                  </a:moveTo>
                  <a:lnTo>
                    <a:pt x="18453" y="0"/>
                  </a:ln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close/>
                </a:path>
                <a:path w="9611995" h="4194175">
                  <a:moveTo>
                    <a:pt x="556450" y="5321"/>
                  </a:moveTo>
                  <a:lnTo>
                    <a:pt x="551129" y="0"/>
                  </a:lnTo>
                  <a:lnTo>
                    <a:pt x="537997" y="0"/>
                  </a:lnTo>
                  <a:lnTo>
                    <a:pt x="532676" y="5321"/>
                  </a:lnTo>
                  <a:lnTo>
                    <a:pt x="532676" y="18453"/>
                  </a:lnTo>
                  <a:lnTo>
                    <a:pt x="537997" y="23774"/>
                  </a:lnTo>
                  <a:lnTo>
                    <a:pt x="551129" y="23774"/>
                  </a:lnTo>
                  <a:lnTo>
                    <a:pt x="556450" y="18453"/>
                  </a:lnTo>
                  <a:lnTo>
                    <a:pt x="556450" y="11887"/>
                  </a:lnTo>
                  <a:lnTo>
                    <a:pt x="556450" y="5321"/>
                  </a:lnTo>
                  <a:close/>
                </a:path>
                <a:path w="9611995" h="4194175">
                  <a:moveTo>
                    <a:pt x="1089126" y="5321"/>
                  </a:moveTo>
                  <a:lnTo>
                    <a:pt x="1083805" y="0"/>
                  </a:lnTo>
                  <a:lnTo>
                    <a:pt x="1070673" y="0"/>
                  </a:lnTo>
                  <a:lnTo>
                    <a:pt x="1065339" y="5321"/>
                  </a:lnTo>
                  <a:lnTo>
                    <a:pt x="1065339" y="18453"/>
                  </a:lnTo>
                  <a:lnTo>
                    <a:pt x="1070673" y="23774"/>
                  </a:lnTo>
                  <a:lnTo>
                    <a:pt x="1083805" y="23774"/>
                  </a:lnTo>
                  <a:lnTo>
                    <a:pt x="1089126" y="18453"/>
                  </a:lnTo>
                  <a:lnTo>
                    <a:pt x="1089126" y="11887"/>
                  </a:lnTo>
                  <a:lnTo>
                    <a:pt x="1089126" y="5321"/>
                  </a:lnTo>
                  <a:close/>
                </a:path>
                <a:path w="9611995" h="4194175">
                  <a:moveTo>
                    <a:pt x="1621802" y="5321"/>
                  </a:moveTo>
                  <a:lnTo>
                    <a:pt x="1616481" y="0"/>
                  </a:lnTo>
                  <a:lnTo>
                    <a:pt x="1603349" y="0"/>
                  </a:lnTo>
                  <a:lnTo>
                    <a:pt x="1598028" y="5321"/>
                  </a:lnTo>
                  <a:lnTo>
                    <a:pt x="1598028" y="18453"/>
                  </a:lnTo>
                  <a:lnTo>
                    <a:pt x="1603349" y="23774"/>
                  </a:lnTo>
                  <a:lnTo>
                    <a:pt x="1616481" y="23774"/>
                  </a:lnTo>
                  <a:lnTo>
                    <a:pt x="1621802" y="18453"/>
                  </a:lnTo>
                  <a:lnTo>
                    <a:pt x="1621802" y="11887"/>
                  </a:lnTo>
                  <a:lnTo>
                    <a:pt x="1621802" y="5321"/>
                  </a:lnTo>
                  <a:close/>
                </a:path>
                <a:path w="9611995" h="4194175">
                  <a:moveTo>
                    <a:pt x="2154491" y="5321"/>
                  </a:moveTo>
                  <a:lnTo>
                    <a:pt x="2149170" y="0"/>
                  </a:lnTo>
                  <a:lnTo>
                    <a:pt x="2136038" y="0"/>
                  </a:lnTo>
                  <a:lnTo>
                    <a:pt x="2130717" y="5321"/>
                  </a:lnTo>
                  <a:lnTo>
                    <a:pt x="2130717" y="18453"/>
                  </a:lnTo>
                  <a:lnTo>
                    <a:pt x="2136038" y="23774"/>
                  </a:lnTo>
                  <a:lnTo>
                    <a:pt x="2149170" y="23774"/>
                  </a:lnTo>
                  <a:lnTo>
                    <a:pt x="2154491" y="18453"/>
                  </a:lnTo>
                  <a:lnTo>
                    <a:pt x="2154491" y="11887"/>
                  </a:lnTo>
                  <a:lnTo>
                    <a:pt x="2154491" y="5321"/>
                  </a:lnTo>
                  <a:close/>
                </a:path>
                <a:path w="9611995" h="4194175">
                  <a:moveTo>
                    <a:pt x="2687167" y="5321"/>
                  </a:moveTo>
                  <a:lnTo>
                    <a:pt x="2681846" y="0"/>
                  </a:lnTo>
                  <a:lnTo>
                    <a:pt x="2668714" y="0"/>
                  </a:lnTo>
                  <a:lnTo>
                    <a:pt x="2663393" y="5321"/>
                  </a:lnTo>
                  <a:lnTo>
                    <a:pt x="2663393" y="18453"/>
                  </a:lnTo>
                  <a:lnTo>
                    <a:pt x="2668714" y="23774"/>
                  </a:lnTo>
                  <a:lnTo>
                    <a:pt x="2681846" y="23774"/>
                  </a:lnTo>
                  <a:lnTo>
                    <a:pt x="2687167" y="18453"/>
                  </a:lnTo>
                  <a:lnTo>
                    <a:pt x="2687167" y="11887"/>
                  </a:lnTo>
                  <a:lnTo>
                    <a:pt x="2687167" y="5321"/>
                  </a:lnTo>
                  <a:close/>
                </a:path>
                <a:path w="9611995" h="4194175">
                  <a:moveTo>
                    <a:pt x="3219843" y="5321"/>
                  </a:moveTo>
                  <a:lnTo>
                    <a:pt x="3214522" y="0"/>
                  </a:lnTo>
                  <a:lnTo>
                    <a:pt x="3201390" y="0"/>
                  </a:lnTo>
                  <a:lnTo>
                    <a:pt x="3196069" y="5321"/>
                  </a:lnTo>
                  <a:lnTo>
                    <a:pt x="3196069" y="18453"/>
                  </a:lnTo>
                  <a:lnTo>
                    <a:pt x="3201390" y="23774"/>
                  </a:lnTo>
                  <a:lnTo>
                    <a:pt x="3214522" y="23774"/>
                  </a:lnTo>
                  <a:lnTo>
                    <a:pt x="3219843" y="18453"/>
                  </a:lnTo>
                  <a:lnTo>
                    <a:pt x="3219843" y="11887"/>
                  </a:lnTo>
                  <a:lnTo>
                    <a:pt x="3219843" y="5321"/>
                  </a:lnTo>
                  <a:close/>
                </a:path>
                <a:path w="9611995" h="4194175">
                  <a:moveTo>
                    <a:pt x="3752519" y="5321"/>
                  </a:moveTo>
                  <a:lnTo>
                    <a:pt x="3747198" y="0"/>
                  </a:lnTo>
                  <a:lnTo>
                    <a:pt x="3734066" y="0"/>
                  </a:lnTo>
                  <a:lnTo>
                    <a:pt x="3728745" y="5321"/>
                  </a:lnTo>
                  <a:lnTo>
                    <a:pt x="3728745" y="18453"/>
                  </a:lnTo>
                  <a:lnTo>
                    <a:pt x="3734066" y="23774"/>
                  </a:lnTo>
                  <a:lnTo>
                    <a:pt x="3747198" y="23774"/>
                  </a:lnTo>
                  <a:lnTo>
                    <a:pt x="3752519" y="18453"/>
                  </a:lnTo>
                  <a:lnTo>
                    <a:pt x="3752519" y="11887"/>
                  </a:lnTo>
                  <a:lnTo>
                    <a:pt x="3752519" y="5321"/>
                  </a:lnTo>
                  <a:close/>
                </a:path>
                <a:path w="9611995" h="4194175">
                  <a:moveTo>
                    <a:pt x="4285196" y="5321"/>
                  </a:moveTo>
                  <a:lnTo>
                    <a:pt x="4279874" y="0"/>
                  </a:lnTo>
                  <a:lnTo>
                    <a:pt x="4266743" y="0"/>
                  </a:lnTo>
                  <a:lnTo>
                    <a:pt x="4261421" y="5321"/>
                  </a:lnTo>
                  <a:lnTo>
                    <a:pt x="4261421" y="18453"/>
                  </a:lnTo>
                  <a:lnTo>
                    <a:pt x="4266743" y="23774"/>
                  </a:lnTo>
                  <a:lnTo>
                    <a:pt x="4279874" y="23774"/>
                  </a:lnTo>
                  <a:lnTo>
                    <a:pt x="4285196" y="18453"/>
                  </a:lnTo>
                  <a:lnTo>
                    <a:pt x="4285196" y="11887"/>
                  </a:lnTo>
                  <a:lnTo>
                    <a:pt x="4285196" y="5321"/>
                  </a:lnTo>
                  <a:close/>
                </a:path>
                <a:path w="9611995" h="4194175">
                  <a:moveTo>
                    <a:pt x="4817884" y="4175556"/>
                  </a:moveTo>
                  <a:lnTo>
                    <a:pt x="4812563" y="4170235"/>
                  </a:lnTo>
                  <a:lnTo>
                    <a:pt x="4799431" y="4170235"/>
                  </a:lnTo>
                  <a:lnTo>
                    <a:pt x="4794110" y="4175556"/>
                  </a:lnTo>
                  <a:lnTo>
                    <a:pt x="4794110" y="4188688"/>
                  </a:lnTo>
                  <a:lnTo>
                    <a:pt x="4799431" y="4194010"/>
                  </a:lnTo>
                  <a:lnTo>
                    <a:pt x="4812563" y="4194010"/>
                  </a:lnTo>
                  <a:lnTo>
                    <a:pt x="4817884" y="4188688"/>
                  </a:lnTo>
                  <a:lnTo>
                    <a:pt x="4817884" y="4182122"/>
                  </a:lnTo>
                  <a:lnTo>
                    <a:pt x="4817884" y="4175556"/>
                  </a:lnTo>
                  <a:close/>
                </a:path>
                <a:path w="9611995" h="4194175">
                  <a:moveTo>
                    <a:pt x="4817884" y="3654285"/>
                  </a:moveTo>
                  <a:lnTo>
                    <a:pt x="4812563" y="3648964"/>
                  </a:lnTo>
                  <a:lnTo>
                    <a:pt x="4799431" y="3648964"/>
                  </a:lnTo>
                  <a:lnTo>
                    <a:pt x="4794110" y="3654285"/>
                  </a:lnTo>
                  <a:lnTo>
                    <a:pt x="4794110" y="3667417"/>
                  </a:lnTo>
                  <a:lnTo>
                    <a:pt x="4799431" y="3672738"/>
                  </a:lnTo>
                  <a:lnTo>
                    <a:pt x="4812563" y="3672738"/>
                  </a:lnTo>
                  <a:lnTo>
                    <a:pt x="4817884" y="3667417"/>
                  </a:lnTo>
                  <a:lnTo>
                    <a:pt x="4817884" y="3660851"/>
                  </a:lnTo>
                  <a:lnTo>
                    <a:pt x="4817884" y="3654285"/>
                  </a:lnTo>
                  <a:close/>
                </a:path>
                <a:path w="9611995" h="4194175">
                  <a:moveTo>
                    <a:pt x="4817884" y="3133001"/>
                  </a:moveTo>
                  <a:lnTo>
                    <a:pt x="4812563" y="3127679"/>
                  </a:lnTo>
                  <a:lnTo>
                    <a:pt x="4799431" y="3127679"/>
                  </a:lnTo>
                  <a:lnTo>
                    <a:pt x="4794110" y="3133001"/>
                  </a:lnTo>
                  <a:lnTo>
                    <a:pt x="4794110" y="3146133"/>
                  </a:lnTo>
                  <a:lnTo>
                    <a:pt x="4799431" y="3151454"/>
                  </a:lnTo>
                  <a:lnTo>
                    <a:pt x="4812563" y="3151454"/>
                  </a:lnTo>
                  <a:lnTo>
                    <a:pt x="4817884" y="3146133"/>
                  </a:lnTo>
                  <a:lnTo>
                    <a:pt x="4817884" y="3139567"/>
                  </a:lnTo>
                  <a:lnTo>
                    <a:pt x="4817884" y="3133001"/>
                  </a:lnTo>
                  <a:close/>
                </a:path>
                <a:path w="9611995" h="4194175">
                  <a:moveTo>
                    <a:pt x="4817884" y="2611717"/>
                  </a:moveTo>
                  <a:lnTo>
                    <a:pt x="4812563" y="2606395"/>
                  </a:lnTo>
                  <a:lnTo>
                    <a:pt x="4799431" y="2606395"/>
                  </a:lnTo>
                  <a:lnTo>
                    <a:pt x="4794110" y="2611717"/>
                  </a:lnTo>
                  <a:lnTo>
                    <a:pt x="4794110" y="2624848"/>
                  </a:lnTo>
                  <a:lnTo>
                    <a:pt x="4799431" y="2630170"/>
                  </a:lnTo>
                  <a:lnTo>
                    <a:pt x="4812563" y="2630170"/>
                  </a:lnTo>
                  <a:lnTo>
                    <a:pt x="4817884" y="2624848"/>
                  </a:lnTo>
                  <a:lnTo>
                    <a:pt x="4817884" y="2618282"/>
                  </a:lnTo>
                  <a:lnTo>
                    <a:pt x="4817884" y="2611717"/>
                  </a:lnTo>
                  <a:close/>
                </a:path>
                <a:path w="9611995" h="4194175">
                  <a:moveTo>
                    <a:pt x="4817884" y="1047877"/>
                  </a:moveTo>
                  <a:lnTo>
                    <a:pt x="4812563" y="1042555"/>
                  </a:lnTo>
                  <a:lnTo>
                    <a:pt x="4799431" y="1042555"/>
                  </a:lnTo>
                  <a:lnTo>
                    <a:pt x="4794110" y="1047877"/>
                  </a:lnTo>
                  <a:lnTo>
                    <a:pt x="4794110" y="1061008"/>
                  </a:lnTo>
                  <a:lnTo>
                    <a:pt x="4799431" y="1066330"/>
                  </a:lnTo>
                  <a:lnTo>
                    <a:pt x="4812563" y="1066330"/>
                  </a:lnTo>
                  <a:lnTo>
                    <a:pt x="4817884" y="1061008"/>
                  </a:lnTo>
                  <a:lnTo>
                    <a:pt x="4817884" y="1054442"/>
                  </a:lnTo>
                  <a:lnTo>
                    <a:pt x="4817884" y="1047877"/>
                  </a:lnTo>
                  <a:close/>
                </a:path>
                <a:path w="9611995" h="4194175">
                  <a:moveTo>
                    <a:pt x="4817884" y="526605"/>
                  </a:moveTo>
                  <a:lnTo>
                    <a:pt x="4812563" y="521284"/>
                  </a:lnTo>
                  <a:lnTo>
                    <a:pt x="4799431" y="521284"/>
                  </a:lnTo>
                  <a:lnTo>
                    <a:pt x="4794110" y="526605"/>
                  </a:lnTo>
                  <a:lnTo>
                    <a:pt x="4794110" y="539737"/>
                  </a:lnTo>
                  <a:lnTo>
                    <a:pt x="4799431" y="545058"/>
                  </a:lnTo>
                  <a:lnTo>
                    <a:pt x="4812563" y="545058"/>
                  </a:lnTo>
                  <a:lnTo>
                    <a:pt x="4817884" y="539737"/>
                  </a:lnTo>
                  <a:lnTo>
                    <a:pt x="4817884" y="533171"/>
                  </a:lnTo>
                  <a:lnTo>
                    <a:pt x="4817884" y="526605"/>
                  </a:lnTo>
                  <a:close/>
                </a:path>
                <a:path w="9611995" h="4194175">
                  <a:moveTo>
                    <a:pt x="4817884" y="5321"/>
                  </a:moveTo>
                  <a:lnTo>
                    <a:pt x="4812563" y="0"/>
                  </a:lnTo>
                  <a:lnTo>
                    <a:pt x="4799431" y="0"/>
                  </a:lnTo>
                  <a:lnTo>
                    <a:pt x="4794110" y="5321"/>
                  </a:lnTo>
                  <a:lnTo>
                    <a:pt x="4794110" y="18453"/>
                  </a:lnTo>
                  <a:lnTo>
                    <a:pt x="4799431" y="23774"/>
                  </a:lnTo>
                  <a:lnTo>
                    <a:pt x="4812563" y="23774"/>
                  </a:lnTo>
                  <a:lnTo>
                    <a:pt x="4817884" y="18453"/>
                  </a:lnTo>
                  <a:lnTo>
                    <a:pt x="4817884" y="11887"/>
                  </a:lnTo>
                  <a:lnTo>
                    <a:pt x="4817884" y="5321"/>
                  </a:lnTo>
                  <a:close/>
                </a:path>
                <a:path w="9611995" h="4194175">
                  <a:moveTo>
                    <a:pt x="5350561" y="4175556"/>
                  </a:moveTo>
                  <a:lnTo>
                    <a:pt x="5345239" y="4170235"/>
                  </a:lnTo>
                  <a:lnTo>
                    <a:pt x="5332107" y="4170235"/>
                  </a:lnTo>
                  <a:lnTo>
                    <a:pt x="5326786" y="4175556"/>
                  </a:lnTo>
                  <a:lnTo>
                    <a:pt x="5326786" y="4188688"/>
                  </a:lnTo>
                  <a:lnTo>
                    <a:pt x="5332107" y="4194010"/>
                  </a:lnTo>
                  <a:lnTo>
                    <a:pt x="5345239" y="4194010"/>
                  </a:lnTo>
                  <a:lnTo>
                    <a:pt x="5350561" y="4188688"/>
                  </a:lnTo>
                  <a:lnTo>
                    <a:pt x="5350561" y="4182122"/>
                  </a:lnTo>
                  <a:lnTo>
                    <a:pt x="5350561" y="4175556"/>
                  </a:lnTo>
                  <a:close/>
                </a:path>
                <a:path w="9611995" h="4194175">
                  <a:moveTo>
                    <a:pt x="5350561" y="3654285"/>
                  </a:moveTo>
                  <a:lnTo>
                    <a:pt x="5345239" y="3648964"/>
                  </a:lnTo>
                  <a:lnTo>
                    <a:pt x="5332107" y="3648964"/>
                  </a:lnTo>
                  <a:lnTo>
                    <a:pt x="5326786" y="3654285"/>
                  </a:lnTo>
                  <a:lnTo>
                    <a:pt x="5326786" y="3667417"/>
                  </a:lnTo>
                  <a:lnTo>
                    <a:pt x="5332107" y="3672738"/>
                  </a:lnTo>
                  <a:lnTo>
                    <a:pt x="5345239" y="3672738"/>
                  </a:lnTo>
                  <a:lnTo>
                    <a:pt x="5350561" y="3667417"/>
                  </a:lnTo>
                  <a:lnTo>
                    <a:pt x="5350561" y="3660851"/>
                  </a:lnTo>
                  <a:lnTo>
                    <a:pt x="5350561" y="3654285"/>
                  </a:lnTo>
                  <a:close/>
                </a:path>
                <a:path w="9611995" h="4194175">
                  <a:moveTo>
                    <a:pt x="5350561" y="3133001"/>
                  </a:moveTo>
                  <a:lnTo>
                    <a:pt x="5345239" y="3127679"/>
                  </a:lnTo>
                  <a:lnTo>
                    <a:pt x="5332107" y="3127679"/>
                  </a:lnTo>
                  <a:lnTo>
                    <a:pt x="5326786" y="3133001"/>
                  </a:lnTo>
                  <a:lnTo>
                    <a:pt x="5326786" y="3146133"/>
                  </a:lnTo>
                  <a:lnTo>
                    <a:pt x="5332107" y="3151454"/>
                  </a:lnTo>
                  <a:lnTo>
                    <a:pt x="5345239" y="3151454"/>
                  </a:lnTo>
                  <a:lnTo>
                    <a:pt x="5350561" y="3146133"/>
                  </a:lnTo>
                  <a:lnTo>
                    <a:pt x="5350561" y="3139567"/>
                  </a:lnTo>
                  <a:lnTo>
                    <a:pt x="5350561" y="3133001"/>
                  </a:lnTo>
                  <a:close/>
                </a:path>
                <a:path w="9611995" h="4194175">
                  <a:moveTo>
                    <a:pt x="5350561" y="2611717"/>
                  </a:moveTo>
                  <a:lnTo>
                    <a:pt x="5345239" y="2606395"/>
                  </a:lnTo>
                  <a:lnTo>
                    <a:pt x="5332107" y="2606395"/>
                  </a:lnTo>
                  <a:lnTo>
                    <a:pt x="5326786" y="2611717"/>
                  </a:lnTo>
                  <a:lnTo>
                    <a:pt x="5326786" y="2624848"/>
                  </a:lnTo>
                  <a:lnTo>
                    <a:pt x="5332107" y="2630170"/>
                  </a:lnTo>
                  <a:lnTo>
                    <a:pt x="5345239" y="2630170"/>
                  </a:lnTo>
                  <a:lnTo>
                    <a:pt x="5350561" y="2624848"/>
                  </a:lnTo>
                  <a:lnTo>
                    <a:pt x="5350561" y="2618282"/>
                  </a:lnTo>
                  <a:lnTo>
                    <a:pt x="5350561" y="2611717"/>
                  </a:lnTo>
                  <a:close/>
                </a:path>
                <a:path w="9611995" h="4194175">
                  <a:moveTo>
                    <a:pt x="5350561" y="1569161"/>
                  </a:moveTo>
                  <a:lnTo>
                    <a:pt x="5345239" y="1563839"/>
                  </a:lnTo>
                  <a:lnTo>
                    <a:pt x="5332107" y="1563839"/>
                  </a:lnTo>
                  <a:lnTo>
                    <a:pt x="5326786" y="1569161"/>
                  </a:lnTo>
                  <a:lnTo>
                    <a:pt x="5326786" y="1582293"/>
                  </a:lnTo>
                  <a:lnTo>
                    <a:pt x="5332107" y="1587614"/>
                  </a:lnTo>
                  <a:lnTo>
                    <a:pt x="5345239" y="1587614"/>
                  </a:lnTo>
                  <a:lnTo>
                    <a:pt x="5350561" y="1582293"/>
                  </a:lnTo>
                  <a:lnTo>
                    <a:pt x="5350561" y="1575727"/>
                  </a:lnTo>
                  <a:lnTo>
                    <a:pt x="5350561" y="1569161"/>
                  </a:lnTo>
                  <a:close/>
                </a:path>
                <a:path w="9611995" h="4194175">
                  <a:moveTo>
                    <a:pt x="5350561" y="1047877"/>
                  </a:moveTo>
                  <a:lnTo>
                    <a:pt x="5345239" y="1042555"/>
                  </a:lnTo>
                  <a:lnTo>
                    <a:pt x="5332107" y="1042555"/>
                  </a:lnTo>
                  <a:lnTo>
                    <a:pt x="5326786" y="1047877"/>
                  </a:lnTo>
                  <a:lnTo>
                    <a:pt x="5326786" y="1061008"/>
                  </a:lnTo>
                  <a:lnTo>
                    <a:pt x="5332107" y="1066330"/>
                  </a:lnTo>
                  <a:lnTo>
                    <a:pt x="5345239" y="1066330"/>
                  </a:lnTo>
                  <a:lnTo>
                    <a:pt x="5350561" y="1061008"/>
                  </a:lnTo>
                  <a:lnTo>
                    <a:pt x="5350561" y="1054442"/>
                  </a:lnTo>
                  <a:lnTo>
                    <a:pt x="5350561" y="1047877"/>
                  </a:lnTo>
                  <a:close/>
                </a:path>
                <a:path w="9611995" h="4194175">
                  <a:moveTo>
                    <a:pt x="5350561" y="526605"/>
                  </a:moveTo>
                  <a:lnTo>
                    <a:pt x="5345239" y="521284"/>
                  </a:lnTo>
                  <a:lnTo>
                    <a:pt x="5332107" y="521284"/>
                  </a:lnTo>
                  <a:lnTo>
                    <a:pt x="5326786" y="526605"/>
                  </a:lnTo>
                  <a:lnTo>
                    <a:pt x="5326786" y="539737"/>
                  </a:lnTo>
                  <a:lnTo>
                    <a:pt x="5332107" y="545058"/>
                  </a:lnTo>
                  <a:lnTo>
                    <a:pt x="5345239" y="545058"/>
                  </a:lnTo>
                  <a:lnTo>
                    <a:pt x="5350561" y="539737"/>
                  </a:lnTo>
                  <a:lnTo>
                    <a:pt x="5350561" y="533171"/>
                  </a:lnTo>
                  <a:lnTo>
                    <a:pt x="5350561" y="526605"/>
                  </a:lnTo>
                  <a:close/>
                </a:path>
                <a:path w="9611995" h="4194175">
                  <a:moveTo>
                    <a:pt x="5350561" y="5321"/>
                  </a:moveTo>
                  <a:lnTo>
                    <a:pt x="5345239" y="0"/>
                  </a:lnTo>
                  <a:lnTo>
                    <a:pt x="5332107" y="0"/>
                  </a:lnTo>
                  <a:lnTo>
                    <a:pt x="5326786" y="5321"/>
                  </a:lnTo>
                  <a:lnTo>
                    <a:pt x="5326786" y="18453"/>
                  </a:lnTo>
                  <a:lnTo>
                    <a:pt x="5332107" y="23774"/>
                  </a:lnTo>
                  <a:lnTo>
                    <a:pt x="5345239" y="23774"/>
                  </a:lnTo>
                  <a:lnTo>
                    <a:pt x="5350561" y="18453"/>
                  </a:lnTo>
                  <a:lnTo>
                    <a:pt x="5350561" y="11887"/>
                  </a:lnTo>
                  <a:lnTo>
                    <a:pt x="5350561" y="5321"/>
                  </a:lnTo>
                  <a:close/>
                </a:path>
                <a:path w="9611995" h="4194175">
                  <a:moveTo>
                    <a:pt x="5883237" y="4175556"/>
                  </a:moveTo>
                  <a:lnTo>
                    <a:pt x="5877915" y="4170235"/>
                  </a:lnTo>
                  <a:lnTo>
                    <a:pt x="5864784" y="4170235"/>
                  </a:lnTo>
                  <a:lnTo>
                    <a:pt x="5859462" y="4175556"/>
                  </a:lnTo>
                  <a:lnTo>
                    <a:pt x="5859462" y="4188688"/>
                  </a:lnTo>
                  <a:lnTo>
                    <a:pt x="5864784" y="4194010"/>
                  </a:lnTo>
                  <a:lnTo>
                    <a:pt x="5877915" y="4194010"/>
                  </a:lnTo>
                  <a:lnTo>
                    <a:pt x="5883237" y="4188688"/>
                  </a:lnTo>
                  <a:lnTo>
                    <a:pt x="5883237" y="4182122"/>
                  </a:lnTo>
                  <a:lnTo>
                    <a:pt x="5883237" y="4175556"/>
                  </a:lnTo>
                  <a:close/>
                </a:path>
                <a:path w="9611995" h="4194175">
                  <a:moveTo>
                    <a:pt x="5883237" y="3654285"/>
                  </a:moveTo>
                  <a:lnTo>
                    <a:pt x="5877915" y="3648964"/>
                  </a:lnTo>
                  <a:lnTo>
                    <a:pt x="5864784" y="3648964"/>
                  </a:lnTo>
                  <a:lnTo>
                    <a:pt x="5859462" y="3654285"/>
                  </a:lnTo>
                  <a:lnTo>
                    <a:pt x="5859462" y="3667417"/>
                  </a:lnTo>
                  <a:lnTo>
                    <a:pt x="5864784" y="3672738"/>
                  </a:lnTo>
                  <a:lnTo>
                    <a:pt x="5877915" y="3672738"/>
                  </a:lnTo>
                  <a:lnTo>
                    <a:pt x="5883237" y="3667417"/>
                  </a:lnTo>
                  <a:lnTo>
                    <a:pt x="5883237" y="3660851"/>
                  </a:lnTo>
                  <a:lnTo>
                    <a:pt x="5883237" y="3654285"/>
                  </a:lnTo>
                  <a:close/>
                </a:path>
                <a:path w="9611995" h="4194175">
                  <a:moveTo>
                    <a:pt x="5883237" y="3133001"/>
                  </a:moveTo>
                  <a:lnTo>
                    <a:pt x="5877915" y="3127679"/>
                  </a:lnTo>
                  <a:lnTo>
                    <a:pt x="5864784" y="3127679"/>
                  </a:lnTo>
                  <a:lnTo>
                    <a:pt x="5859462" y="3133001"/>
                  </a:lnTo>
                  <a:lnTo>
                    <a:pt x="5859462" y="3146133"/>
                  </a:lnTo>
                  <a:lnTo>
                    <a:pt x="5864784" y="3151454"/>
                  </a:lnTo>
                  <a:lnTo>
                    <a:pt x="5877915" y="3151454"/>
                  </a:lnTo>
                  <a:lnTo>
                    <a:pt x="5883237" y="3146133"/>
                  </a:lnTo>
                  <a:lnTo>
                    <a:pt x="5883237" y="3139567"/>
                  </a:lnTo>
                  <a:lnTo>
                    <a:pt x="5883237" y="3133001"/>
                  </a:lnTo>
                  <a:close/>
                </a:path>
                <a:path w="9611995" h="4194175">
                  <a:moveTo>
                    <a:pt x="5883237" y="2611717"/>
                  </a:moveTo>
                  <a:lnTo>
                    <a:pt x="5877915" y="2606395"/>
                  </a:lnTo>
                  <a:lnTo>
                    <a:pt x="5864784" y="2606395"/>
                  </a:lnTo>
                  <a:lnTo>
                    <a:pt x="5859462" y="2611717"/>
                  </a:lnTo>
                  <a:lnTo>
                    <a:pt x="5859462" y="2624848"/>
                  </a:lnTo>
                  <a:lnTo>
                    <a:pt x="5864784" y="2630170"/>
                  </a:lnTo>
                  <a:lnTo>
                    <a:pt x="5877915" y="2630170"/>
                  </a:lnTo>
                  <a:lnTo>
                    <a:pt x="5883237" y="2624848"/>
                  </a:lnTo>
                  <a:lnTo>
                    <a:pt x="5883237" y="2618282"/>
                  </a:lnTo>
                  <a:lnTo>
                    <a:pt x="5883237" y="2611717"/>
                  </a:lnTo>
                  <a:close/>
                </a:path>
                <a:path w="9611995" h="4194175">
                  <a:moveTo>
                    <a:pt x="5883237" y="1569161"/>
                  </a:moveTo>
                  <a:lnTo>
                    <a:pt x="5877915" y="1563839"/>
                  </a:lnTo>
                  <a:lnTo>
                    <a:pt x="5864784" y="1563839"/>
                  </a:lnTo>
                  <a:lnTo>
                    <a:pt x="5859462" y="1569161"/>
                  </a:lnTo>
                  <a:lnTo>
                    <a:pt x="5859462" y="1582293"/>
                  </a:lnTo>
                  <a:lnTo>
                    <a:pt x="5864784" y="1587614"/>
                  </a:lnTo>
                  <a:lnTo>
                    <a:pt x="5877915" y="1587614"/>
                  </a:lnTo>
                  <a:lnTo>
                    <a:pt x="5883237" y="1582293"/>
                  </a:lnTo>
                  <a:lnTo>
                    <a:pt x="5883237" y="1575727"/>
                  </a:lnTo>
                  <a:lnTo>
                    <a:pt x="5883237" y="1569161"/>
                  </a:lnTo>
                  <a:close/>
                </a:path>
                <a:path w="9611995" h="4194175">
                  <a:moveTo>
                    <a:pt x="5883237" y="1047877"/>
                  </a:moveTo>
                  <a:lnTo>
                    <a:pt x="5877915" y="1042555"/>
                  </a:lnTo>
                  <a:lnTo>
                    <a:pt x="5864784" y="1042555"/>
                  </a:lnTo>
                  <a:lnTo>
                    <a:pt x="5859462" y="1047877"/>
                  </a:lnTo>
                  <a:lnTo>
                    <a:pt x="5859462" y="1061008"/>
                  </a:lnTo>
                  <a:lnTo>
                    <a:pt x="5864784" y="1066330"/>
                  </a:lnTo>
                  <a:lnTo>
                    <a:pt x="5877915" y="1066330"/>
                  </a:lnTo>
                  <a:lnTo>
                    <a:pt x="5883237" y="1061008"/>
                  </a:lnTo>
                  <a:lnTo>
                    <a:pt x="5883237" y="1054442"/>
                  </a:lnTo>
                  <a:lnTo>
                    <a:pt x="5883237" y="1047877"/>
                  </a:lnTo>
                  <a:close/>
                </a:path>
                <a:path w="9611995" h="4194175">
                  <a:moveTo>
                    <a:pt x="5883237" y="526605"/>
                  </a:moveTo>
                  <a:lnTo>
                    <a:pt x="5877915" y="521284"/>
                  </a:lnTo>
                  <a:lnTo>
                    <a:pt x="5864784" y="521284"/>
                  </a:lnTo>
                  <a:lnTo>
                    <a:pt x="5859462" y="526605"/>
                  </a:lnTo>
                  <a:lnTo>
                    <a:pt x="5859462" y="539737"/>
                  </a:lnTo>
                  <a:lnTo>
                    <a:pt x="5864784" y="545058"/>
                  </a:lnTo>
                  <a:lnTo>
                    <a:pt x="5877915" y="545058"/>
                  </a:lnTo>
                  <a:lnTo>
                    <a:pt x="5883237" y="539737"/>
                  </a:lnTo>
                  <a:lnTo>
                    <a:pt x="5883237" y="533171"/>
                  </a:lnTo>
                  <a:lnTo>
                    <a:pt x="5883237" y="526605"/>
                  </a:lnTo>
                  <a:close/>
                </a:path>
                <a:path w="9611995" h="4194175">
                  <a:moveTo>
                    <a:pt x="5883237" y="5321"/>
                  </a:moveTo>
                  <a:lnTo>
                    <a:pt x="5877915" y="0"/>
                  </a:lnTo>
                  <a:lnTo>
                    <a:pt x="5864784" y="0"/>
                  </a:lnTo>
                  <a:lnTo>
                    <a:pt x="5859462" y="5321"/>
                  </a:lnTo>
                  <a:lnTo>
                    <a:pt x="5859462" y="18453"/>
                  </a:lnTo>
                  <a:lnTo>
                    <a:pt x="5864784" y="23774"/>
                  </a:lnTo>
                  <a:lnTo>
                    <a:pt x="5877915" y="23774"/>
                  </a:lnTo>
                  <a:lnTo>
                    <a:pt x="5883237" y="18453"/>
                  </a:lnTo>
                  <a:lnTo>
                    <a:pt x="5883237" y="11887"/>
                  </a:lnTo>
                  <a:lnTo>
                    <a:pt x="5883237" y="5321"/>
                  </a:lnTo>
                  <a:close/>
                </a:path>
                <a:path w="9611995" h="4194175">
                  <a:moveTo>
                    <a:pt x="6415913" y="4175556"/>
                  </a:moveTo>
                  <a:lnTo>
                    <a:pt x="6410592" y="4170235"/>
                  </a:lnTo>
                  <a:lnTo>
                    <a:pt x="6397460" y="4170235"/>
                  </a:lnTo>
                  <a:lnTo>
                    <a:pt x="6392138" y="4175556"/>
                  </a:lnTo>
                  <a:lnTo>
                    <a:pt x="6392138" y="4188688"/>
                  </a:lnTo>
                  <a:lnTo>
                    <a:pt x="6397460" y="4194010"/>
                  </a:lnTo>
                  <a:lnTo>
                    <a:pt x="6410592" y="4194010"/>
                  </a:lnTo>
                  <a:lnTo>
                    <a:pt x="6415913" y="4188688"/>
                  </a:lnTo>
                  <a:lnTo>
                    <a:pt x="6415913" y="4182122"/>
                  </a:lnTo>
                  <a:lnTo>
                    <a:pt x="6415913" y="4175556"/>
                  </a:lnTo>
                  <a:close/>
                </a:path>
                <a:path w="9611995" h="4194175">
                  <a:moveTo>
                    <a:pt x="6415913" y="3654285"/>
                  </a:moveTo>
                  <a:lnTo>
                    <a:pt x="6410592" y="3648964"/>
                  </a:lnTo>
                  <a:lnTo>
                    <a:pt x="6397460" y="3648964"/>
                  </a:lnTo>
                  <a:lnTo>
                    <a:pt x="6392138" y="3654285"/>
                  </a:lnTo>
                  <a:lnTo>
                    <a:pt x="6392138" y="3667417"/>
                  </a:lnTo>
                  <a:lnTo>
                    <a:pt x="6397460" y="3672738"/>
                  </a:lnTo>
                  <a:lnTo>
                    <a:pt x="6410592" y="3672738"/>
                  </a:lnTo>
                  <a:lnTo>
                    <a:pt x="6415913" y="3667417"/>
                  </a:lnTo>
                  <a:lnTo>
                    <a:pt x="6415913" y="3660851"/>
                  </a:lnTo>
                  <a:lnTo>
                    <a:pt x="6415913" y="3654285"/>
                  </a:lnTo>
                  <a:close/>
                </a:path>
                <a:path w="9611995" h="4194175">
                  <a:moveTo>
                    <a:pt x="6415913" y="3133001"/>
                  </a:moveTo>
                  <a:lnTo>
                    <a:pt x="6410592" y="3127679"/>
                  </a:lnTo>
                  <a:lnTo>
                    <a:pt x="6397460" y="3127679"/>
                  </a:lnTo>
                  <a:lnTo>
                    <a:pt x="6392138" y="3133001"/>
                  </a:lnTo>
                  <a:lnTo>
                    <a:pt x="6392138" y="3146133"/>
                  </a:lnTo>
                  <a:lnTo>
                    <a:pt x="6397460" y="3151454"/>
                  </a:lnTo>
                  <a:lnTo>
                    <a:pt x="6410592" y="3151454"/>
                  </a:lnTo>
                  <a:lnTo>
                    <a:pt x="6415913" y="3146133"/>
                  </a:lnTo>
                  <a:lnTo>
                    <a:pt x="6415913" y="3139567"/>
                  </a:lnTo>
                  <a:lnTo>
                    <a:pt x="6415913" y="3133001"/>
                  </a:lnTo>
                  <a:close/>
                </a:path>
                <a:path w="9611995" h="4194175">
                  <a:moveTo>
                    <a:pt x="6415913" y="2611717"/>
                  </a:moveTo>
                  <a:lnTo>
                    <a:pt x="6410592" y="2606395"/>
                  </a:lnTo>
                  <a:lnTo>
                    <a:pt x="6397460" y="2606395"/>
                  </a:lnTo>
                  <a:lnTo>
                    <a:pt x="6392138" y="2611717"/>
                  </a:lnTo>
                  <a:lnTo>
                    <a:pt x="6392138" y="2624848"/>
                  </a:lnTo>
                  <a:lnTo>
                    <a:pt x="6397460" y="2630170"/>
                  </a:lnTo>
                  <a:lnTo>
                    <a:pt x="6410592" y="2630170"/>
                  </a:lnTo>
                  <a:lnTo>
                    <a:pt x="6415913" y="2624848"/>
                  </a:lnTo>
                  <a:lnTo>
                    <a:pt x="6415913" y="2618282"/>
                  </a:lnTo>
                  <a:lnTo>
                    <a:pt x="6415913" y="2611717"/>
                  </a:lnTo>
                  <a:close/>
                </a:path>
                <a:path w="9611995" h="4194175">
                  <a:moveTo>
                    <a:pt x="6415913" y="2090445"/>
                  </a:moveTo>
                  <a:lnTo>
                    <a:pt x="6410592" y="2085124"/>
                  </a:lnTo>
                  <a:lnTo>
                    <a:pt x="6397460" y="2085124"/>
                  </a:lnTo>
                  <a:lnTo>
                    <a:pt x="6392138" y="2090445"/>
                  </a:lnTo>
                  <a:lnTo>
                    <a:pt x="6392138" y="2103577"/>
                  </a:lnTo>
                  <a:lnTo>
                    <a:pt x="6397460" y="2108898"/>
                  </a:lnTo>
                  <a:lnTo>
                    <a:pt x="6410592" y="2108898"/>
                  </a:lnTo>
                  <a:lnTo>
                    <a:pt x="6415913" y="2103577"/>
                  </a:lnTo>
                  <a:lnTo>
                    <a:pt x="6415913" y="2097011"/>
                  </a:lnTo>
                  <a:lnTo>
                    <a:pt x="6415913" y="2090445"/>
                  </a:lnTo>
                  <a:close/>
                </a:path>
                <a:path w="9611995" h="4194175">
                  <a:moveTo>
                    <a:pt x="6948602" y="4175556"/>
                  </a:moveTo>
                  <a:lnTo>
                    <a:pt x="6943280" y="4170235"/>
                  </a:lnTo>
                  <a:lnTo>
                    <a:pt x="6930149" y="4170235"/>
                  </a:lnTo>
                  <a:lnTo>
                    <a:pt x="6924827" y="4175556"/>
                  </a:lnTo>
                  <a:lnTo>
                    <a:pt x="6924827" y="4188688"/>
                  </a:lnTo>
                  <a:lnTo>
                    <a:pt x="6930149" y="4194010"/>
                  </a:lnTo>
                  <a:lnTo>
                    <a:pt x="6943280" y="4194010"/>
                  </a:lnTo>
                  <a:lnTo>
                    <a:pt x="6948602" y="4188688"/>
                  </a:lnTo>
                  <a:lnTo>
                    <a:pt x="6948602" y="4182122"/>
                  </a:lnTo>
                  <a:lnTo>
                    <a:pt x="6948602" y="4175556"/>
                  </a:lnTo>
                  <a:close/>
                </a:path>
                <a:path w="9611995" h="4194175">
                  <a:moveTo>
                    <a:pt x="6948602" y="3654285"/>
                  </a:moveTo>
                  <a:lnTo>
                    <a:pt x="6943280" y="3648964"/>
                  </a:lnTo>
                  <a:lnTo>
                    <a:pt x="6930149" y="3648964"/>
                  </a:lnTo>
                  <a:lnTo>
                    <a:pt x="6924827" y="3654285"/>
                  </a:lnTo>
                  <a:lnTo>
                    <a:pt x="6924827" y="3667417"/>
                  </a:lnTo>
                  <a:lnTo>
                    <a:pt x="6930149" y="3672738"/>
                  </a:lnTo>
                  <a:lnTo>
                    <a:pt x="6943280" y="3672738"/>
                  </a:lnTo>
                  <a:lnTo>
                    <a:pt x="6948602" y="3667417"/>
                  </a:lnTo>
                  <a:lnTo>
                    <a:pt x="6948602" y="3660851"/>
                  </a:lnTo>
                  <a:lnTo>
                    <a:pt x="6948602" y="3654285"/>
                  </a:lnTo>
                  <a:close/>
                </a:path>
                <a:path w="9611995" h="4194175">
                  <a:moveTo>
                    <a:pt x="6948602" y="2611717"/>
                  </a:moveTo>
                  <a:lnTo>
                    <a:pt x="6943280" y="2606395"/>
                  </a:lnTo>
                  <a:lnTo>
                    <a:pt x="6930149" y="2606395"/>
                  </a:lnTo>
                  <a:lnTo>
                    <a:pt x="6924827" y="2611717"/>
                  </a:lnTo>
                  <a:lnTo>
                    <a:pt x="6924827" y="2624848"/>
                  </a:lnTo>
                  <a:lnTo>
                    <a:pt x="6930149" y="2630170"/>
                  </a:lnTo>
                  <a:lnTo>
                    <a:pt x="6943280" y="2630170"/>
                  </a:lnTo>
                  <a:lnTo>
                    <a:pt x="6948602" y="2624848"/>
                  </a:lnTo>
                  <a:lnTo>
                    <a:pt x="6948602" y="2618282"/>
                  </a:lnTo>
                  <a:lnTo>
                    <a:pt x="6948602" y="2611717"/>
                  </a:lnTo>
                  <a:close/>
                </a:path>
                <a:path w="9611995" h="4194175">
                  <a:moveTo>
                    <a:pt x="6948602" y="2090445"/>
                  </a:moveTo>
                  <a:lnTo>
                    <a:pt x="6943280" y="2085124"/>
                  </a:lnTo>
                  <a:lnTo>
                    <a:pt x="6930149" y="2085124"/>
                  </a:lnTo>
                  <a:lnTo>
                    <a:pt x="6924827" y="2090445"/>
                  </a:lnTo>
                  <a:lnTo>
                    <a:pt x="6924827" y="2103577"/>
                  </a:lnTo>
                  <a:lnTo>
                    <a:pt x="6930149" y="2108898"/>
                  </a:lnTo>
                  <a:lnTo>
                    <a:pt x="6943280" y="2108898"/>
                  </a:lnTo>
                  <a:lnTo>
                    <a:pt x="6948602" y="2103577"/>
                  </a:lnTo>
                  <a:lnTo>
                    <a:pt x="6948602" y="2097011"/>
                  </a:lnTo>
                  <a:lnTo>
                    <a:pt x="6948602" y="2090445"/>
                  </a:lnTo>
                  <a:close/>
                </a:path>
                <a:path w="9611995" h="4194175">
                  <a:moveTo>
                    <a:pt x="7481278" y="4175556"/>
                  </a:moveTo>
                  <a:lnTo>
                    <a:pt x="7475956" y="4170235"/>
                  </a:lnTo>
                  <a:lnTo>
                    <a:pt x="7462825" y="4170235"/>
                  </a:lnTo>
                  <a:lnTo>
                    <a:pt x="7457503" y="4175556"/>
                  </a:lnTo>
                  <a:lnTo>
                    <a:pt x="7457503" y="4188688"/>
                  </a:lnTo>
                  <a:lnTo>
                    <a:pt x="7462825" y="4194010"/>
                  </a:lnTo>
                  <a:lnTo>
                    <a:pt x="7475956" y="4194010"/>
                  </a:lnTo>
                  <a:lnTo>
                    <a:pt x="7481278" y="4188688"/>
                  </a:lnTo>
                  <a:lnTo>
                    <a:pt x="7481278" y="4182122"/>
                  </a:lnTo>
                  <a:lnTo>
                    <a:pt x="7481278" y="4175556"/>
                  </a:lnTo>
                  <a:close/>
                </a:path>
                <a:path w="9611995" h="4194175">
                  <a:moveTo>
                    <a:pt x="7481278" y="3654285"/>
                  </a:moveTo>
                  <a:lnTo>
                    <a:pt x="7475956" y="3648964"/>
                  </a:lnTo>
                  <a:lnTo>
                    <a:pt x="7462825" y="3648964"/>
                  </a:lnTo>
                  <a:lnTo>
                    <a:pt x="7457503" y="3654285"/>
                  </a:lnTo>
                  <a:lnTo>
                    <a:pt x="7457503" y="3667417"/>
                  </a:lnTo>
                  <a:lnTo>
                    <a:pt x="7462825" y="3672738"/>
                  </a:lnTo>
                  <a:lnTo>
                    <a:pt x="7475956" y="3672738"/>
                  </a:lnTo>
                  <a:lnTo>
                    <a:pt x="7481278" y="3667417"/>
                  </a:lnTo>
                  <a:lnTo>
                    <a:pt x="7481278" y="3660851"/>
                  </a:lnTo>
                  <a:lnTo>
                    <a:pt x="7481278" y="3654285"/>
                  </a:lnTo>
                  <a:close/>
                </a:path>
                <a:path w="9611995" h="4194175">
                  <a:moveTo>
                    <a:pt x="7481278" y="2611717"/>
                  </a:moveTo>
                  <a:lnTo>
                    <a:pt x="7475956" y="2606395"/>
                  </a:lnTo>
                  <a:lnTo>
                    <a:pt x="7462825" y="2606395"/>
                  </a:lnTo>
                  <a:lnTo>
                    <a:pt x="7457503" y="2611717"/>
                  </a:lnTo>
                  <a:lnTo>
                    <a:pt x="7457503" y="2624848"/>
                  </a:lnTo>
                  <a:lnTo>
                    <a:pt x="7462825" y="2630170"/>
                  </a:lnTo>
                  <a:lnTo>
                    <a:pt x="7475956" y="2630170"/>
                  </a:lnTo>
                  <a:lnTo>
                    <a:pt x="7481278" y="2624848"/>
                  </a:lnTo>
                  <a:lnTo>
                    <a:pt x="7481278" y="2618282"/>
                  </a:lnTo>
                  <a:lnTo>
                    <a:pt x="7481278" y="2611717"/>
                  </a:lnTo>
                  <a:close/>
                </a:path>
                <a:path w="9611995" h="4194175">
                  <a:moveTo>
                    <a:pt x="7481278" y="2090445"/>
                  </a:moveTo>
                  <a:lnTo>
                    <a:pt x="7475956" y="2085124"/>
                  </a:lnTo>
                  <a:lnTo>
                    <a:pt x="7462825" y="2085124"/>
                  </a:lnTo>
                  <a:lnTo>
                    <a:pt x="7457503" y="2090445"/>
                  </a:lnTo>
                  <a:lnTo>
                    <a:pt x="7457503" y="2103577"/>
                  </a:lnTo>
                  <a:lnTo>
                    <a:pt x="7462825" y="2108898"/>
                  </a:lnTo>
                  <a:lnTo>
                    <a:pt x="7475956" y="2108898"/>
                  </a:lnTo>
                  <a:lnTo>
                    <a:pt x="7481278" y="2103577"/>
                  </a:lnTo>
                  <a:lnTo>
                    <a:pt x="7481278" y="2097011"/>
                  </a:lnTo>
                  <a:lnTo>
                    <a:pt x="7481278" y="2090445"/>
                  </a:lnTo>
                  <a:close/>
                </a:path>
                <a:path w="9611995" h="4194175">
                  <a:moveTo>
                    <a:pt x="8013954" y="4175556"/>
                  </a:moveTo>
                  <a:lnTo>
                    <a:pt x="8008633" y="4170235"/>
                  </a:lnTo>
                  <a:lnTo>
                    <a:pt x="7995501" y="4170235"/>
                  </a:lnTo>
                  <a:lnTo>
                    <a:pt x="7990179" y="4175556"/>
                  </a:lnTo>
                  <a:lnTo>
                    <a:pt x="7990179" y="4188688"/>
                  </a:lnTo>
                  <a:lnTo>
                    <a:pt x="7995501" y="4194010"/>
                  </a:lnTo>
                  <a:lnTo>
                    <a:pt x="8008633" y="4194010"/>
                  </a:lnTo>
                  <a:lnTo>
                    <a:pt x="8013954" y="4188688"/>
                  </a:lnTo>
                  <a:lnTo>
                    <a:pt x="8013954" y="4182122"/>
                  </a:lnTo>
                  <a:lnTo>
                    <a:pt x="8013954" y="4175556"/>
                  </a:lnTo>
                  <a:close/>
                </a:path>
                <a:path w="9611995" h="4194175">
                  <a:moveTo>
                    <a:pt x="8013954" y="3654285"/>
                  </a:moveTo>
                  <a:lnTo>
                    <a:pt x="8008633" y="3648964"/>
                  </a:lnTo>
                  <a:lnTo>
                    <a:pt x="7995501" y="3648964"/>
                  </a:lnTo>
                  <a:lnTo>
                    <a:pt x="7990179" y="3654285"/>
                  </a:lnTo>
                  <a:lnTo>
                    <a:pt x="7990179" y="3667417"/>
                  </a:lnTo>
                  <a:lnTo>
                    <a:pt x="7995501" y="3672738"/>
                  </a:lnTo>
                  <a:lnTo>
                    <a:pt x="8008633" y="3672738"/>
                  </a:lnTo>
                  <a:lnTo>
                    <a:pt x="8013954" y="3667417"/>
                  </a:lnTo>
                  <a:lnTo>
                    <a:pt x="8013954" y="3660851"/>
                  </a:lnTo>
                  <a:lnTo>
                    <a:pt x="8013954" y="3654285"/>
                  </a:lnTo>
                  <a:close/>
                </a:path>
                <a:path w="9611995" h="4194175">
                  <a:moveTo>
                    <a:pt x="8013954" y="2611717"/>
                  </a:moveTo>
                  <a:lnTo>
                    <a:pt x="8008633" y="2606395"/>
                  </a:lnTo>
                  <a:lnTo>
                    <a:pt x="7995501" y="2606395"/>
                  </a:lnTo>
                  <a:lnTo>
                    <a:pt x="7990179" y="2611717"/>
                  </a:lnTo>
                  <a:lnTo>
                    <a:pt x="7990179" y="2624848"/>
                  </a:lnTo>
                  <a:lnTo>
                    <a:pt x="7995501" y="2630170"/>
                  </a:lnTo>
                  <a:lnTo>
                    <a:pt x="8008633" y="2630170"/>
                  </a:lnTo>
                  <a:lnTo>
                    <a:pt x="8013954" y="2624848"/>
                  </a:lnTo>
                  <a:lnTo>
                    <a:pt x="8013954" y="2618282"/>
                  </a:lnTo>
                  <a:lnTo>
                    <a:pt x="8013954" y="2611717"/>
                  </a:lnTo>
                  <a:close/>
                </a:path>
                <a:path w="9611995" h="4194175">
                  <a:moveTo>
                    <a:pt x="8013954" y="2090445"/>
                  </a:moveTo>
                  <a:lnTo>
                    <a:pt x="8008633" y="2085124"/>
                  </a:lnTo>
                  <a:lnTo>
                    <a:pt x="7995501" y="2085124"/>
                  </a:lnTo>
                  <a:lnTo>
                    <a:pt x="7990179" y="2090445"/>
                  </a:lnTo>
                  <a:lnTo>
                    <a:pt x="7990179" y="2103577"/>
                  </a:lnTo>
                  <a:lnTo>
                    <a:pt x="7995501" y="2108898"/>
                  </a:lnTo>
                  <a:lnTo>
                    <a:pt x="8008633" y="2108898"/>
                  </a:lnTo>
                  <a:lnTo>
                    <a:pt x="8013954" y="2103577"/>
                  </a:lnTo>
                  <a:lnTo>
                    <a:pt x="8013954" y="2097011"/>
                  </a:lnTo>
                  <a:lnTo>
                    <a:pt x="8013954" y="2090445"/>
                  </a:lnTo>
                  <a:close/>
                </a:path>
                <a:path w="9611995" h="4194175">
                  <a:moveTo>
                    <a:pt x="8013954" y="1569161"/>
                  </a:moveTo>
                  <a:lnTo>
                    <a:pt x="8008633" y="1563839"/>
                  </a:lnTo>
                  <a:lnTo>
                    <a:pt x="7995501" y="1563839"/>
                  </a:lnTo>
                  <a:lnTo>
                    <a:pt x="7990179" y="1569161"/>
                  </a:lnTo>
                  <a:lnTo>
                    <a:pt x="7990179" y="1582293"/>
                  </a:lnTo>
                  <a:lnTo>
                    <a:pt x="7995501" y="1587614"/>
                  </a:lnTo>
                  <a:lnTo>
                    <a:pt x="8008633" y="1587614"/>
                  </a:lnTo>
                  <a:lnTo>
                    <a:pt x="8013954" y="1582293"/>
                  </a:lnTo>
                  <a:lnTo>
                    <a:pt x="8013954" y="1575727"/>
                  </a:lnTo>
                  <a:lnTo>
                    <a:pt x="8013954" y="1569161"/>
                  </a:lnTo>
                  <a:close/>
                </a:path>
                <a:path w="9611995" h="4194175">
                  <a:moveTo>
                    <a:pt x="8013954" y="1047877"/>
                  </a:moveTo>
                  <a:lnTo>
                    <a:pt x="8008633" y="1042555"/>
                  </a:lnTo>
                  <a:lnTo>
                    <a:pt x="7995501" y="1042555"/>
                  </a:lnTo>
                  <a:lnTo>
                    <a:pt x="7990179" y="1047877"/>
                  </a:lnTo>
                  <a:lnTo>
                    <a:pt x="7990179" y="1061008"/>
                  </a:lnTo>
                  <a:lnTo>
                    <a:pt x="7995501" y="1066330"/>
                  </a:lnTo>
                  <a:lnTo>
                    <a:pt x="8008633" y="1066330"/>
                  </a:lnTo>
                  <a:lnTo>
                    <a:pt x="8013954" y="1061008"/>
                  </a:lnTo>
                  <a:lnTo>
                    <a:pt x="8013954" y="1054442"/>
                  </a:lnTo>
                  <a:lnTo>
                    <a:pt x="8013954" y="1047877"/>
                  </a:lnTo>
                  <a:close/>
                </a:path>
                <a:path w="9611995" h="4194175">
                  <a:moveTo>
                    <a:pt x="8013954" y="526605"/>
                  </a:moveTo>
                  <a:lnTo>
                    <a:pt x="8008633" y="521284"/>
                  </a:lnTo>
                  <a:lnTo>
                    <a:pt x="7995501" y="521284"/>
                  </a:lnTo>
                  <a:lnTo>
                    <a:pt x="7990179" y="526605"/>
                  </a:lnTo>
                  <a:lnTo>
                    <a:pt x="7990179" y="539737"/>
                  </a:lnTo>
                  <a:lnTo>
                    <a:pt x="7995501" y="545058"/>
                  </a:lnTo>
                  <a:lnTo>
                    <a:pt x="8008633" y="545058"/>
                  </a:lnTo>
                  <a:lnTo>
                    <a:pt x="8013954" y="539737"/>
                  </a:lnTo>
                  <a:lnTo>
                    <a:pt x="8013954" y="533171"/>
                  </a:lnTo>
                  <a:lnTo>
                    <a:pt x="8013954" y="526605"/>
                  </a:lnTo>
                  <a:close/>
                </a:path>
                <a:path w="9611995" h="4194175">
                  <a:moveTo>
                    <a:pt x="8013954" y="5321"/>
                  </a:moveTo>
                  <a:lnTo>
                    <a:pt x="8008633" y="0"/>
                  </a:lnTo>
                  <a:lnTo>
                    <a:pt x="7995501" y="0"/>
                  </a:lnTo>
                  <a:lnTo>
                    <a:pt x="7990179" y="5321"/>
                  </a:lnTo>
                  <a:lnTo>
                    <a:pt x="7990179" y="18453"/>
                  </a:lnTo>
                  <a:lnTo>
                    <a:pt x="7995501" y="23774"/>
                  </a:lnTo>
                  <a:lnTo>
                    <a:pt x="8008633" y="23774"/>
                  </a:lnTo>
                  <a:lnTo>
                    <a:pt x="8013954" y="18453"/>
                  </a:lnTo>
                  <a:lnTo>
                    <a:pt x="8013954" y="11887"/>
                  </a:lnTo>
                  <a:lnTo>
                    <a:pt x="8013954" y="5321"/>
                  </a:lnTo>
                  <a:close/>
                </a:path>
                <a:path w="9611995" h="4194175">
                  <a:moveTo>
                    <a:pt x="8546630" y="4175556"/>
                  </a:moveTo>
                  <a:lnTo>
                    <a:pt x="8541309" y="4170235"/>
                  </a:lnTo>
                  <a:lnTo>
                    <a:pt x="8528177" y="4170235"/>
                  </a:lnTo>
                  <a:lnTo>
                    <a:pt x="8522856" y="4175556"/>
                  </a:lnTo>
                  <a:lnTo>
                    <a:pt x="8522856" y="4188688"/>
                  </a:lnTo>
                  <a:lnTo>
                    <a:pt x="8528177" y="4194010"/>
                  </a:lnTo>
                  <a:lnTo>
                    <a:pt x="8541309" y="4194010"/>
                  </a:lnTo>
                  <a:lnTo>
                    <a:pt x="8546630" y="4188688"/>
                  </a:lnTo>
                  <a:lnTo>
                    <a:pt x="8546630" y="4182122"/>
                  </a:lnTo>
                  <a:lnTo>
                    <a:pt x="8546630" y="4175556"/>
                  </a:lnTo>
                  <a:close/>
                </a:path>
                <a:path w="9611995" h="4194175">
                  <a:moveTo>
                    <a:pt x="8546630" y="3654285"/>
                  </a:moveTo>
                  <a:lnTo>
                    <a:pt x="8541309" y="3648964"/>
                  </a:lnTo>
                  <a:lnTo>
                    <a:pt x="8528177" y="3648964"/>
                  </a:lnTo>
                  <a:lnTo>
                    <a:pt x="8522856" y="3654285"/>
                  </a:lnTo>
                  <a:lnTo>
                    <a:pt x="8522856" y="3667417"/>
                  </a:lnTo>
                  <a:lnTo>
                    <a:pt x="8528177" y="3672738"/>
                  </a:lnTo>
                  <a:lnTo>
                    <a:pt x="8541309" y="3672738"/>
                  </a:lnTo>
                  <a:lnTo>
                    <a:pt x="8546630" y="3667417"/>
                  </a:lnTo>
                  <a:lnTo>
                    <a:pt x="8546630" y="3660851"/>
                  </a:lnTo>
                  <a:lnTo>
                    <a:pt x="8546630" y="3654285"/>
                  </a:lnTo>
                  <a:close/>
                </a:path>
                <a:path w="9611995" h="4194175">
                  <a:moveTo>
                    <a:pt x="8546630" y="3133001"/>
                  </a:moveTo>
                  <a:lnTo>
                    <a:pt x="8541309" y="3127679"/>
                  </a:lnTo>
                  <a:lnTo>
                    <a:pt x="8528177" y="3127679"/>
                  </a:lnTo>
                  <a:lnTo>
                    <a:pt x="8522856" y="3133001"/>
                  </a:lnTo>
                  <a:lnTo>
                    <a:pt x="8522856" y="3146133"/>
                  </a:lnTo>
                  <a:lnTo>
                    <a:pt x="8528177" y="3151454"/>
                  </a:lnTo>
                  <a:lnTo>
                    <a:pt x="8541309" y="3151454"/>
                  </a:lnTo>
                  <a:lnTo>
                    <a:pt x="8546630" y="3146133"/>
                  </a:lnTo>
                  <a:lnTo>
                    <a:pt x="8546630" y="3139567"/>
                  </a:lnTo>
                  <a:lnTo>
                    <a:pt x="8546630" y="3133001"/>
                  </a:lnTo>
                  <a:close/>
                </a:path>
                <a:path w="9611995" h="4194175">
                  <a:moveTo>
                    <a:pt x="8546630" y="2611717"/>
                  </a:moveTo>
                  <a:lnTo>
                    <a:pt x="8541309" y="2606395"/>
                  </a:lnTo>
                  <a:lnTo>
                    <a:pt x="8528177" y="2606395"/>
                  </a:lnTo>
                  <a:lnTo>
                    <a:pt x="8522856" y="2611717"/>
                  </a:lnTo>
                  <a:lnTo>
                    <a:pt x="8522856" y="2624848"/>
                  </a:lnTo>
                  <a:lnTo>
                    <a:pt x="8528177" y="2630170"/>
                  </a:lnTo>
                  <a:lnTo>
                    <a:pt x="8541309" y="2630170"/>
                  </a:lnTo>
                  <a:lnTo>
                    <a:pt x="8546630" y="2624848"/>
                  </a:lnTo>
                  <a:lnTo>
                    <a:pt x="8546630" y="2618282"/>
                  </a:lnTo>
                  <a:lnTo>
                    <a:pt x="8546630" y="2611717"/>
                  </a:lnTo>
                  <a:close/>
                </a:path>
                <a:path w="9611995" h="4194175">
                  <a:moveTo>
                    <a:pt x="8546630" y="2090445"/>
                  </a:moveTo>
                  <a:lnTo>
                    <a:pt x="8541309" y="2085124"/>
                  </a:lnTo>
                  <a:lnTo>
                    <a:pt x="8528177" y="2085124"/>
                  </a:lnTo>
                  <a:lnTo>
                    <a:pt x="8522856" y="2090445"/>
                  </a:lnTo>
                  <a:lnTo>
                    <a:pt x="8522856" y="2103577"/>
                  </a:lnTo>
                  <a:lnTo>
                    <a:pt x="8528177" y="2108898"/>
                  </a:lnTo>
                  <a:lnTo>
                    <a:pt x="8541309" y="2108898"/>
                  </a:lnTo>
                  <a:lnTo>
                    <a:pt x="8546630" y="2103577"/>
                  </a:lnTo>
                  <a:lnTo>
                    <a:pt x="8546630" y="2097011"/>
                  </a:lnTo>
                  <a:lnTo>
                    <a:pt x="8546630" y="2090445"/>
                  </a:lnTo>
                  <a:close/>
                </a:path>
                <a:path w="9611995" h="4194175">
                  <a:moveTo>
                    <a:pt x="8546630" y="1569161"/>
                  </a:moveTo>
                  <a:lnTo>
                    <a:pt x="8541309" y="1563839"/>
                  </a:lnTo>
                  <a:lnTo>
                    <a:pt x="8528177" y="1563839"/>
                  </a:lnTo>
                  <a:lnTo>
                    <a:pt x="8522856" y="1569161"/>
                  </a:lnTo>
                  <a:lnTo>
                    <a:pt x="8522856" y="1582293"/>
                  </a:lnTo>
                  <a:lnTo>
                    <a:pt x="8528177" y="1587614"/>
                  </a:lnTo>
                  <a:lnTo>
                    <a:pt x="8541309" y="1587614"/>
                  </a:lnTo>
                  <a:lnTo>
                    <a:pt x="8546630" y="1582293"/>
                  </a:lnTo>
                  <a:lnTo>
                    <a:pt x="8546630" y="1575727"/>
                  </a:lnTo>
                  <a:lnTo>
                    <a:pt x="8546630" y="1569161"/>
                  </a:lnTo>
                  <a:close/>
                </a:path>
                <a:path w="9611995" h="4194175">
                  <a:moveTo>
                    <a:pt x="8546630" y="526605"/>
                  </a:moveTo>
                  <a:lnTo>
                    <a:pt x="8541309" y="521284"/>
                  </a:lnTo>
                  <a:lnTo>
                    <a:pt x="8528177" y="521284"/>
                  </a:lnTo>
                  <a:lnTo>
                    <a:pt x="8522856" y="526605"/>
                  </a:lnTo>
                  <a:lnTo>
                    <a:pt x="8522856" y="539737"/>
                  </a:lnTo>
                  <a:lnTo>
                    <a:pt x="8528177" y="545058"/>
                  </a:lnTo>
                  <a:lnTo>
                    <a:pt x="8541309" y="545058"/>
                  </a:lnTo>
                  <a:lnTo>
                    <a:pt x="8546630" y="539737"/>
                  </a:lnTo>
                  <a:lnTo>
                    <a:pt x="8546630" y="533171"/>
                  </a:lnTo>
                  <a:lnTo>
                    <a:pt x="8546630" y="526605"/>
                  </a:lnTo>
                  <a:close/>
                </a:path>
                <a:path w="9611995" h="4194175">
                  <a:moveTo>
                    <a:pt x="8546630" y="5321"/>
                  </a:moveTo>
                  <a:lnTo>
                    <a:pt x="8541309" y="0"/>
                  </a:lnTo>
                  <a:lnTo>
                    <a:pt x="8528177" y="0"/>
                  </a:lnTo>
                  <a:lnTo>
                    <a:pt x="8522856" y="5321"/>
                  </a:lnTo>
                  <a:lnTo>
                    <a:pt x="8522856" y="18453"/>
                  </a:lnTo>
                  <a:lnTo>
                    <a:pt x="8528177" y="23774"/>
                  </a:lnTo>
                  <a:lnTo>
                    <a:pt x="8541309" y="23774"/>
                  </a:lnTo>
                  <a:lnTo>
                    <a:pt x="8546630" y="18453"/>
                  </a:lnTo>
                  <a:lnTo>
                    <a:pt x="8546630" y="11887"/>
                  </a:lnTo>
                  <a:lnTo>
                    <a:pt x="8546630" y="5321"/>
                  </a:lnTo>
                  <a:close/>
                </a:path>
                <a:path w="9611995" h="4194175">
                  <a:moveTo>
                    <a:pt x="9079306" y="4175556"/>
                  </a:moveTo>
                  <a:lnTo>
                    <a:pt x="9073985" y="4170235"/>
                  </a:lnTo>
                  <a:lnTo>
                    <a:pt x="9060853" y="4170235"/>
                  </a:lnTo>
                  <a:lnTo>
                    <a:pt x="9055532" y="4175556"/>
                  </a:lnTo>
                  <a:lnTo>
                    <a:pt x="9055532" y="4188688"/>
                  </a:lnTo>
                  <a:lnTo>
                    <a:pt x="9060853" y="4194010"/>
                  </a:lnTo>
                  <a:lnTo>
                    <a:pt x="9073985" y="4194010"/>
                  </a:lnTo>
                  <a:lnTo>
                    <a:pt x="9079306" y="4188688"/>
                  </a:lnTo>
                  <a:lnTo>
                    <a:pt x="9079306" y="4182122"/>
                  </a:lnTo>
                  <a:lnTo>
                    <a:pt x="9079306" y="4175556"/>
                  </a:lnTo>
                  <a:close/>
                </a:path>
                <a:path w="9611995" h="4194175">
                  <a:moveTo>
                    <a:pt x="9079306" y="3654285"/>
                  </a:moveTo>
                  <a:lnTo>
                    <a:pt x="9073985" y="3648964"/>
                  </a:lnTo>
                  <a:lnTo>
                    <a:pt x="9060853" y="3648964"/>
                  </a:lnTo>
                  <a:lnTo>
                    <a:pt x="9055532" y="3654285"/>
                  </a:lnTo>
                  <a:lnTo>
                    <a:pt x="9055532" y="3667417"/>
                  </a:lnTo>
                  <a:lnTo>
                    <a:pt x="9060853" y="3672738"/>
                  </a:lnTo>
                  <a:lnTo>
                    <a:pt x="9073985" y="3672738"/>
                  </a:lnTo>
                  <a:lnTo>
                    <a:pt x="9079306" y="3667417"/>
                  </a:lnTo>
                  <a:lnTo>
                    <a:pt x="9079306" y="3660851"/>
                  </a:lnTo>
                  <a:lnTo>
                    <a:pt x="9079306" y="3654285"/>
                  </a:lnTo>
                  <a:close/>
                </a:path>
                <a:path w="9611995" h="4194175">
                  <a:moveTo>
                    <a:pt x="9079306" y="3133001"/>
                  </a:moveTo>
                  <a:lnTo>
                    <a:pt x="9073985" y="3127679"/>
                  </a:lnTo>
                  <a:lnTo>
                    <a:pt x="9060853" y="3127679"/>
                  </a:lnTo>
                  <a:lnTo>
                    <a:pt x="9055532" y="3133001"/>
                  </a:lnTo>
                  <a:lnTo>
                    <a:pt x="9055532" y="3146133"/>
                  </a:lnTo>
                  <a:lnTo>
                    <a:pt x="9060853" y="3151454"/>
                  </a:lnTo>
                  <a:lnTo>
                    <a:pt x="9073985" y="3151454"/>
                  </a:lnTo>
                  <a:lnTo>
                    <a:pt x="9079306" y="3146133"/>
                  </a:lnTo>
                  <a:lnTo>
                    <a:pt x="9079306" y="3139567"/>
                  </a:lnTo>
                  <a:lnTo>
                    <a:pt x="9079306" y="3133001"/>
                  </a:lnTo>
                  <a:close/>
                </a:path>
                <a:path w="9611995" h="4194175">
                  <a:moveTo>
                    <a:pt x="9079306" y="2611717"/>
                  </a:moveTo>
                  <a:lnTo>
                    <a:pt x="9073985" y="2606395"/>
                  </a:lnTo>
                  <a:lnTo>
                    <a:pt x="9060853" y="2606395"/>
                  </a:lnTo>
                  <a:lnTo>
                    <a:pt x="9055532" y="2611717"/>
                  </a:lnTo>
                  <a:lnTo>
                    <a:pt x="9055532" y="2624848"/>
                  </a:lnTo>
                  <a:lnTo>
                    <a:pt x="9060853" y="2630170"/>
                  </a:lnTo>
                  <a:lnTo>
                    <a:pt x="9073985" y="2630170"/>
                  </a:lnTo>
                  <a:lnTo>
                    <a:pt x="9079306" y="2624848"/>
                  </a:lnTo>
                  <a:lnTo>
                    <a:pt x="9079306" y="2618282"/>
                  </a:lnTo>
                  <a:lnTo>
                    <a:pt x="9079306" y="2611717"/>
                  </a:lnTo>
                  <a:close/>
                </a:path>
                <a:path w="9611995" h="4194175">
                  <a:moveTo>
                    <a:pt x="9079306" y="2090445"/>
                  </a:moveTo>
                  <a:lnTo>
                    <a:pt x="9073985" y="2085124"/>
                  </a:lnTo>
                  <a:lnTo>
                    <a:pt x="9060853" y="2085124"/>
                  </a:lnTo>
                  <a:lnTo>
                    <a:pt x="9055532" y="2090445"/>
                  </a:lnTo>
                  <a:lnTo>
                    <a:pt x="9055532" y="2103577"/>
                  </a:lnTo>
                  <a:lnTo>
                    <a:pt x="9060853" y="2108898"/>
                  </a:lnTo>
                  <a:lnTo>
                    <a:pt x="9073985" y="2108898"/>
                  </a:lnTo>
                  <a:lnTo>
                    <a:pt x="9079306" y="2103577"/>
                  </a:lnTo>
                  <a:lnTo>
                    <a:pt x="9079306" y="2097011"/>
                  </a:lnTo>
                  <a:lnTo>
                    <a:pt x="9079306" y="2090445"/>
                  </a:lnTo>
                  <a:close/>
                </a:path>
                <a:path w="9611995" h="4194175">
                  <a:moveTo>
                    <a:pt x="9611995" y="4175556"/>
                  </a:moveTo>
                  <a:lnTo>
                    <a:pt x="9606674" y="4170235"/>
                  </a:lnTo>
                  <a:lnTo>
                    <a:pt x="9593542" y="4170235"/>
                  </a:lnTo>
                  <a:lnTo>
                    <a:pt x="9588221" y="4175556"/>
                  </a:lnTo>
                  <a:lnTo>
                    <a:pt x="9588221" y="4188688"/>
                  </a:lnTo>
                  <a:lnTo>
                    <a:pt x="9593542" y="4194010"/>
                  </a:lnTo>
                  <a:lnTo>
                    <a:pt x="9606674" y="4194010"/>
                  </a:lnTo>
                  <a:lnTo>
                    <a:pt x="9611995" y="4188688"/>
                  </a:lnTo>
                  <a:lnTo>
                    <a:pt x="9611995" y="4182122"/>
                  </a:lnTo>
                  <a:lnTo>
                    <a:pt x="9611995" y="4175556"/>
                  </a:lnTo>
                  <a:close/>
                </a:path>
                <a:path w="9611995" h="4194175">
                  <a:moveTo>
                    <a:pt x="9611995" y="3654285"/>
                  </a:moveTo>
                  <a:lnTo>
                    <a:pt x="9606674" y="3648964"/>
                  </a:lnTo>
                  <a:lnTo>
                    <a:pt x="9593542" y="3648964"/>
                  </a:lnTo>
                  <a:lnTo>
                    <a:pt x="9588221" y="3654285"/>
                  </a:lnTo>
                  <a:lnTo>
                    <a:pt x="9588221" y="3667417"/>
                  </a:lnTo>
                  <a:lnTo>
                    <a:pt x="9593542" y="3672738"/>
                  </a:lnTo>
                  <a:lnTo>
                    <a:pt x="9606674" y="3672738"/>
                  </a:lnTo>
                  <a:lnTo>
                    <a:pt x="9611995" y="3667417"/>
                  </a:lnTo>
                  <a:lnTo>
                    <a:pt x="9611995" y="3660851"/>
                  </a:lnTo>
                  <a:lnTo>
                    <a:pt x="9611995" y="3654285"/>
                  </a:lnTo>
                  <a:close/>
                </a:path>
                <a:path w="9611995" h="4194175">
                  <a:moveTo>
                    <a:pt x="9611995" y="3133001"/>
                  </a:moveTo>
                  <a:lnTo>
                    <a:pt x="9606674" y="3127679"/>
                  </a:lnTo>
                  <a:lnTo>
                    <a:pt x="9593542" y="3127679"/>
                  </a:lnTo>
                  <a:lnTo>
                    <a:pt x="9588221" y="3133001"/>
                  </a:lnTo>
                  <a:lnTo>
                    <a:pt x="9588221" y="3146133"/>
                  </a:lnTo>
                  <a:lnTo>
                    <a:pt x="9593542" y="3151454"/>
                  </a:lnTo>
                  <a:lnTo>
                    <a:pt x="9606674" y="3151454"/>
                  </a:lnTo>
                  <a:lnTo>
                    <a:pt x="9611995" y="3146133"/>
                  </a:lnTo>
                  <a:lnTo>
                    <a:pt x="9611995" y="3139567"/>
                  </a:lnTo>
                  <a:lnTo>
                    <a:pt x="9611995" y="3133001"/>
                  </a:lnTo>
                  <a:close/>
                </a:path>
                <a:path w="9611995" h="4194175">
                  <a:moveTo>
                    <a:pt x="9611995" y="2611717"/>
                  </a:moveTo>
                  <a:lnTo>
                    <a:pt x="9606674" y="2606395"/>
                  </a:lnTo>
                  <a:lnTo>
                    <a:pt x="9593542" y="2606395"/>
                  </a:lnTo>
                  <a:lnTo>
                    <a:pt x="9588221" y="2611717"/>
                  </a:lnTo>
                  <a:lnTo>
                    <a:pt x="9588221" y="2624848"/>
                  </a:lnTo>
                  <a:lnTo>
                    <a:pt x="9593542" y="2630170"/>
                  </a:lnTo>
                  <a:lnTo>
                    <a:pt x="9606674" y="2630170"/>
                  </a:lnTo>
                  <a:lnTo>
                    <a:pt x="9611995" y="2624848"/>
                  </a:lnTo>
                  <a:lnTo>
                    <a:pt x="9611995" y="2618282"/>
                  </a:lnTo>
                  <a:lnTo>
                    <a:pt x="9611995" y="2611717"/>
                  </a:lnTo>
                  <a:close/>
                </a:path>
                <a:path w="9611995" h="4194175">
                  <a:moveTo>
                    <a:pt x="9611995" y="2090445"/>
                  </a:moveTo>
                  <a:lnTo>
                    <a:pt x="9606674" y="2085124"/>
                  </a:lnTo>
                  <a:lnTo>
                    <a:pt x="9593542" y="2085124"/>
                  </a:lnTo>
                  <a:lnTo>
                    <a:pt x="9588221" y="2090445"/>
                  </a:lnTo>
                  <a:lnTo>
                    <a:pt x="9588221" y="2103577"/>
                  </a:lnTo>
                  <a:lnTo>
                    <a:pt x="9593542" y="2108898"/>
                  </a:lnTo>
                  <a:lnTo>
                    <a:pt x="9606674" y="2108898"/>
                  </a:lnTo>
                  <a:lnTo>
                    <a:pt x="9611995" y="2103577"/>
                  </a:lnTo>
                  <a:lnTo>
                    <a:pt x="9611995" y="2097011"/>
                  </a:lnTo>
                  <a:lnTo>
                    <a:pt x="9611995" y="20904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70721" y="540003"/>
              <a:ext cx="7481570" cy="2109470"/>
            </a:xfrm>
            <a:custGeom>
              <a:avLst/>
              <a:gdLst/>
              <a:ahLst/>
              <a:cxnLst/>
              <a:rect l="l" t="t" r="r" b="b"/>
              <a:pathLst>
                <a:path w="7481570" h="2109470">
                  <a:moveTo>
                    <a:pt x="23774" y="1047877"/>
                  </a:moveTo>
                  <a:lnTo>
                    <a:pt x="18453" y="1042555"/>
                  </a:lnTo>
                  <a:lnTo>
                    <a:pt x="5321" y="1042555"/>
                  </a:lnTo>
                  <a:lnTo>
                    <a:pt x="0" y="1047877"/>
                  </a:lnTo>
                  <a:lnTo>
                    <a:pt x="0" y="1061008"/>
                  </a:lnTo>
                  <a:lnTo>
                    <a:pt x="5321" y="1066330"/>
                  </a:lnTo>
                  <a:lnTo>
                    <a:pt x="18453" y="1066330"/>
                  </a:lnTo>
                  <a:lnTo>
                    <a:pt x="23774" y="1061008"/>
                  </a:lnTo>
                  <a:lnTo>
                    <a:pt x="23774" y="1054442"/>
                  </a:lnTo>
                  <a:lnTo>
                    <a:pt x="23774" y="1047877"/>
                  </a:lnTo>
                  <a:close/>
                </a:path>
                <a:path w="7481570" h="2109470">
                  <a:moveTo>
                    <a:pt x="2693276" y="1567726"/>
                  </a:moveTo>
                  <a:lnTo>
                    <a:pt x="2687955" y="1562404"/>
                  </a:lnTo>
                  <a:lnTo>
                    <a:pt x="2674823" y="1562404"/>
                  </a:lnTo>
                  <a:lnTo>
                    <a:pt x="2669502" y="1567726"/>
                  </a:lnTo>
                  <a:lnTo>
                    <a:pt x="2669502" y="1580857"/>
                  </a:lnTo>
                  <a:lnTo>
                    <a:pt x="2674823" y="1586179"/>
                  </a:lnTo>
                  <a:lnTo>
                    <a:pt x="2687955" y="1586179"/>
                  </a:lnTo>
                  <a:lnTo>
                    <a:pt x="2693276" y="1580857"/>
                  </a:lnTo>
                  <a:lnTo>
                    <a:pt x="2693276" y="1574292"/>
                  </a:lnTo>
                  <a:lnTo>
                    <a:pt x="2693276" y="1567726"/>
                  </a:lnTo>
                  <a:close/>
                </a:path>
                <a:path w="7481570" h="2109470">
                  <a:moveTo>
                    <a:pt x="4285196" y="1569161"/>
                  </a:moveTo>
                  <a:lnTo>
                    <a:pt x="4279874" y="1563839"/>
                  </a:lnTo>
                  <a:lnTo>
                    <a:pt x="4266743" y="1563839"/>
                  </a:lnTo>
                  <a:lnTo>
                    <a:pt x="4261421" y="1569161"/>
                  </a:lnTo>
                  <a:lnTo>
                    <a:pt x="4261421" y="1582293"/>
                  </a:lnTo>
                  <a:lnTo>
                    <a:pt x="4266743" y="1587614"/>
                  </a:lnTo>
                  <a:lnTo>
                    <a:pt x="4279874" y="1587614"/>
                  </a:lnTo>
                  <a:lnTo>
                    <a:pt x="4285196" y="1582293"/>
                  </a:lnTo>
                  <a:lnTo>
                    <a:pt x="4285196" y="1575727"/>
                  </a:lnTo>
                  <a:lnTo>
                    <a:pt x="4285196" y="1569161"/>
                  </a:lnTo>
                  <a:close/>
                </a:path>
                <a:path w="7481570" h="2109470">
                  <a:moveTo>
                    <a:pt x="4285196" y="1047877"/>
                  </a:moveTo>
                  <a:lnTo>
                    <a:pt x="4279874" y="1042555"/>
                  </a:lnTo>
                  <a:lnTo>
                    <a:pt x="4266743" y="1042555"/>
                  </a:lnTo>
                  <a:lnTo>
                    <a:pt x="4261421" y="1047877"/>
                  </a:lnTo>
                  <a:lnTo>
                    <a:pt x="4261421" y="1061008"/>
                  </a:lnTo>
                  <a:lnTo>
                    <a:pt x="4266743" y="1066330"/>
                  </a:lnTo>
                  <a:lnTo>
                    <a:pt x="4279874" y="1066330"/>
                  </a:lnTo>
                  <a:lnTo>
                    <a:pt x="4285196" y="1061008"/>
                  </a:lnTo>
                  <a:lnTo>
                    <a:pt x="4285196" y="1054442"/>
                  </a:lnTo>
                  <a:lnTo>
                    <a:pt x="4285196" y="1047877"/>
                  </a:lnTo>
                  <a:close/>
                </a:path>
                <a:path w="7481570" h="2109470">
                  <a:moveTo>
                    <a:pt x="4285196" y="526605"/>
                  </a:moveTo>
                  <a:lnTo>
                    <a:pt x="4279874" y="521284"/>
                  </a:lnTo>
                  <a:lnTo>
                    <a:pt x="4266743" y="521284"/>
                  </a:lnTo>
                  <a:lnTo>
                    <a:pt x="4261421" y="526605"/>
                  </a:lnTo>
                  <a:lnTo>
                    <a:pt x="4261421" y="539737"/>
                  </a:lnTo>
                  <a:lnTo>
                    <a:pt x="4266743" y="545058"/>
                  </a:lnTo>
                  <a:lnTo>
                    <a:pt x="4279874" y="545058"/>
                  </a:lnTo>
                  <a:lnTo>
                    <a:pt x="4285196" y="539737"/>
                  </a:lnTo>
                  <a:lnTo>
                    <a:pt x="4285196" y="533171"/>
                  </a:lnTo>
                  <a:lnTo>
                    <a:pt x="4285196" y="526605"/>
                  </a:lnTo>
                  <a:close/>
                </a:path>
                <a:path w="7481570" h="2109470">
                  <a:moveTo>
                    <a:pt x="4285196" y="5321"/>
                  </a:moveTo>
                  <a:lnTo>
                    <a:pt x="4279874" y="0"/>
                  </a:lnTo>
                  <a:lnTo>
                    <a:pt x="4266743" y="0"/>
                  </a:lnTo>
                  <a:lnTo>
                    <a:pt x="4261421" y="5321"/>
                  </a:lnTo>
                  <a:lnTo>
                    <a:pt x="4261421" y="18453"/>
                  </a:lnTo>
                  <a:lnTo>
                    <a:pt x="4266743" y="23774"/>
                  </a:lnTo>
                  <a:lnTo>
                    <a:pt x="4279874" y="23774"/>
                  </a:lnTo>
                  <a:lnTo>
                    <a:pt x="4285196" y="18453"/>
                  </a:lnTo>
                  <a:lnTo>
                    <a:pt x="4285196" y="11887"/>
                  </a:lnTo>
                  <a:lnTo>
                    <a:pt x="4285196" y="5321"/>
                  </a:lnTo>
                  <a:close/>
                </a:path>
                <a:path w="7481570" h="2109470">
                  <a:moveTo>
                    <a:pt x="4817884" y="1569161"/>
                  </a:moveTo>
                  <a:lnTo>
                    <a:pt x="4812563" y="1563839"/>
                  </a:lnTo>
                  <a:lnTo>
                    <a:pt x="4799431" y="1563839"/>
                  </a:lnTo>
                  <a:lnTo>
                    <a:pt x="4794110" y="1569161"/>
                  </a:lnTo>
                  <a:lnTo>
                    <a:pt x="4794110" y="1582293"/>
                  </a:lnTo>
                  <a:lnTo>
                    <a:pt x="4799431" y="1587614"/>
                  </a:lnTo>
                  <a:lnTo>
                    <a:pt x="4812563" y="1587614"/>
                  </a:lnTo>
                  <a:lnTo>
                    <a:pt x="4817884" y="1582293"/>
                  </a:lnTo>
                  <a:lnTo>
                    <a:pt x="4817884" y="1575727"/>
                  </a:lnTo>
                  <a:lnTo>
                    <a:pt x="4817884" y="1569161"/>
                  </a:lnTo>
                  <a:close/>
                </a:path>
                <a:path w="7481570" h="2109470">
                  <a:moveTo>
                    <a:pt x="4817884" y="1047877"/>
                  </a:moveTo>
                  <a:lnTo>
                    <a:pt x="4812563" y="1042555"/>
                  </a:lnTo>
                  <a:lnTo>
                    <a:pt x="4799431" y="1042555"/>
                  </a:lnTo>
                  <a:lnTo>
                    <a:pt x="4794110" y="1047877"/>
                  </a:lnTo>
                  <a:lnTo>
                    <a:pt x="4794110" y="1061008"/>
                  </a:lnTo>
                  <a:lnTo>
                    <a:pt x="4799431" y="1066330"/>
                  </a:lnTo>
                  <a:lnTo>
                    <a:pt x="4812563" y="1066330"/>
                  </a:lnTo>
                  <a:lnTo>
                    <a:pt x="4817884" y="1061008"/>
                  </a:lnTo>
                  <a:lnTo>
                    <a:pt x="4817884" y="1054442"/>
                  </a:lnTo>
                  <a:lnTo>
                    <a:pt x="4817884" y="1047877"/>
                  </a:lnTo>
                  <a:close/>
                </a:path>
                <a:path w="7481570" h="2109470">
                  <a:moveTo>
                    <a:pt x="4817884" y="526605"/>
                  </a:moveTo>
                  <a:lnTo>
                    <a:pt x="4812563" y="521284"/>
                  </a:lnTo>
                  <a:lnTo>
                    <a:pt x="4799431" y="521284"/>
                  </a:lnTo>
                  <a:lnTo>
                    <a:pt x="4794110" y="526605"/>
                  </a:lnTo>
                  <a:lnTo>
                    <a:pt x="4794110" y="539737"/>
                  </a:lnTo>
                  <a:lnTo>
                    <a:pt x="4799431" y="545058"/>
                  </a:lnTo>
                  <a:lnTo>
                    <a:pt x="4812563" y="545058"/>
                  </a:lnTo>
                  <a:lnTo>
                    <a:pt x="4817884" y="539737"/>
                  </a:lnTo>
                  <a:lnTo>
                    <a:pt x="4817884" y="533171"/>
                  </a:lnTo>
                  <a:lnTo>
                    <a:pt x="4817884" y="526605"/>
                  </a:lnTo>
                  <a:close/>
                </a:path>
                <a:path w="7481570" h="2109470">
                  <a:moveTo>
                    <a:pt x="4817884" y="5321"/>
                  </a:moveTo>
                  <a:lnTo>
                    <a:pt x="4812563" y="0"/>
                  </a:lnTo>
                  <a:lnTo>
                    <a:pt x="4799431" y="0"/>
                  </a:lnTo>
                  <a:lnTo>
                    <a:pt x="4794110" y="5321"/>
                  </a:lnTo>
                  <a:lnTo>
                    <a:pt x="4794110" y="18453"/>
                  </a:lnTo>
                  <a:lnTo>
                    <a:pt x="4799431" y="23774"/>
                  </a:lnTo>
                  <a:lnTo>
                    <a:pt x="4812563" y="23774"/>
                  </a:lnTo>
                  <a:lnTo>
                    <a:pt x="4817884" y="18453"/>
                  </a:lnTo>
                  <a:lnTo>
                    <a:pt x="4817884" y="11887"/>
                  </a:lnTo>
                  <a:lnTo>
                    <a:pt x="4817884" y="5321"/>
                  </a:lnTo>
                  <a:close/>
                </a:path>
                <a:path w="7481570" h="2109470">
                  <a:moveTo>
                    <a:pt x="5350561" y="2090445"/>
                  </a:moveTo>
                  <a:lnTo>
                    <a:pt x="5345239" y="2085124"/>
                  </a:lnTo>
                  <a:lnTo>
                    <a:pt x="5332107" y="2085124"/>
                  </a:lnTo>
                  <a:lnTo>
                    <a:pt x="5326786" y="2090445"/>
                  </a:lnTo>
                  <a:lnTo>
                    <a:pt x="5326786" y="2103577"/>
                  </a:lnTo>
                  <a:lnTo>
                    <a:pt x="5332107" y="2108898"/>
                  </a:lnTo>
                  <a:lnTo>
                    <a:pt x="5345239" y="2108898"/>
                  </a:lnTo>
                  <a:lnTo>
                    <a:pt x="5350561" y="2103577"/>
                  </a:lnTo>
                  <a:lnTo>
                    <a:pt x="5350561" y="2097011"/>
                  </a:lnTo>
                  <a:lnTo>
                    <a:pt x="5350561" y="2090445"/>
                  </a:lnTo>
                  <a:close/>
                </a:path>
                <a:path w="7481570" h="2109470">
                  <a:moveTo>
                    <a:pt x="5350561" y="1569161"/>
                  </a:moveTo>
                  <a:lnTo>
                    <a:pt x="5345239" y="1563839"/>
                  </a:lnTo>
                  <a:lnTo>
                    <a:pt x="5332107" y="1563839"/>
                  </a:lnTo>
                  <a:lnTo>
                    <a:pt x="5326786" y="1569161"/>
                  </a:lnTo>
                  <a:lnTo>
                    <a:pt x="5326786" y="1582293"/>
                  </a:lnTo>
                  <a:lnTo>
                    <a:pt x="5332107" y="1587614"/>
                  </a:lnTo>
                  <a:lnTo>
                    <a:pt x="5345239" y="1587614"/>
                  </a:lnTo>
                  <a:lnTo>
                    <a:pt x="5350561" y="1582293"/>
                  </a:lnTo>
                  <a:lnTo>
                    <a:pt x="5350561" y="1575727"/>
                  </a:lnTo>
                  <a:lnTo>
                    <a:pt x="5350561" y="1569161"/>
                  </a:lnTo>
                  <a:close/>
                </a:path>
                <a:path w="7481570" h="2109470">
                  <a:moveTo>
                    <a:pt x="5350561" y="1047877"/>
                  </a:moveTo>
                  <a:lnTo>
                    <a:pt x="5345239" y="1042555"/>
                  </a:lnTo>
                  <a:lnTo>
                    <a:pt x="5332107" y="1042555"/>
                  </a:lnTo>
                  <a:lnTo>
                    <a:pt x="5326786" y="1047877"/>
                  </a:lnTo>
                  <a:lnTo>
                    <a:pt x="5326786" y="1061008"/>
                  </a:lnTo>
                  <a:lnTo>
                    <a:pt x="5332107" y="1066330"/>
                  </a:lnTo>
                  <a:lnTo>
                    <a:pt x="5345239" y="1066330"/>
                  </a:lnTo>
                  <a:lnTo>
                    <a:pt x="5350561" y="1061008"/>
                  </a:lnTo>
                  <a:lnTo>
                    <a:pt x="5350561" y="1054442"/>
                  </a:lnTo>
                  <a:lnTo>
                    <a:pt x="5350561" y="1047877"/>
                  </a:lnTo>
                  <a:close/>
                </a:path>
                <a:path w="7481570" h="2109470">
                  <a:moveTo>
                    <a:pt x="5350561" y="526605"/>
                  </a:moveTo>
                  <a:lnTo>
                    <a:pt x="5345239" y="521284"/>
                  </a:lnTo>
                  <a:lnTo>
                    <a:pt x="5332107" y="521284"/>
                  </a:lnTo>
                  <a:lnTo>
                    <a:pt x="5326786" y="526605"/>
                  </a:lnTo>
                  <a:lnTo>
                    <a:pt x="5326786" y="539737"/>
                  </a:lnTo>
                  <a:lnTo>
                    <a:pt x="5332107" y="545058"/>
                  </a:lnTo>
                  <a:lnTo>
                    <a:pt x="5345239" y="545058"/>
                  </a:lnTo>
                  <a:lnTo>
                    <a:pt x="5350561" y="539737"/>
                  </a:lnTo>
                  <a:lnTo>
                    <a:pt x="5350561" y="533171"/>
                  </a:lnTo>
                  <a:lnTo>
                    <a:pt x="5350561" y="526605"/>
                  </a:lnTo>
                  <a:close/>
                </a:path>
                <a:path w="7481570" h="2109470">
                  <a:moveTo>
                    <a:pt x="5350561" y="5321"/>
                  </a:moveTo>
                  <a:lnTo>
                    <a:pt x="5345239" y="0"/>
                  </a:lnTo>
                  <a:lnTo>
                    <a:pt x="5332107" y="0"/>
                  </a:lnTo>
                  <a:lnTo>
                    <a:pt x="5326786" y="5321"/>
                  </a:lnTo>
                  <a:lnTo>
                    <a:pt x="5326786" y="18453"/>
                  </a:lnTo>
                  <a:lnTo>
                    <a:pt x="5332107" y="23774"/>
                  </a:lnTo>
                  <a:lnTo>
                    <a:pt x="5345239" y="23774"/>
                  </a:lnTo>
                  <a:lnTo>
                    <a:pt x="5350561" y="18453"/>
                  </a:lnTo>
                  <a:lnTo>
                    <a:pt x="5350561" y="11887"/>
                  </a:lnTo>
                  <a:lnTo>
                    <a:pt x="5350561" y="5321"/>
                  </a:lnTo>
                  <a:close/>
                </a:path>
                <a:path w="7481570" h="2109470">
                  <a:moveTo>
                    <a:pt x="6948589" y="1569161"/>
                  </a:moveTo>
                  <a:lnTo>
                    <a:pt x="6943268" y="1563839"/>
                  </a:lnTo>
                  <a:lnTo>
                    <a:pt x="6930136" y="1563839"/>
                  </a:lnTo>
                  <a:lnTo>
                    <a:pt x="6924815" y="1569161"/>
                  </a:lnTo>
                  <a:lnTo>
                    <a:pt x="6924815" y="1582293"/>
                  </a:lnTo>
                  <a:lnTo>
                    <a:pt x="6930136" y="1587614"/>
                  </a:lnTo>
                  <a:lnTo>
                    <a:pt x="6943268" y="1587614"/>
                  </a:lnTo>
                  <a:lnTo>
                    <a:pt x="6948589" y="1582293"/>
                  </a:lnTo>
                  <a:lnTo>
                    <a:pt x="6948589" y="1575727"/>
                  </a:lnTo>
                  <a:lnTo>
                    <a:pt x="6948589" y="1569161"/>
                  </a:lnTo>
                  <a:close/>
                </a:path>
                <a:path w="7481570" h="2109470">
                  <a:moveTo>
                    <a:pt x="6948589" y="1047877"/>
                  </a:moveTo>
                  <a:lnTo>
                    <a:pt x="6943268" y="1042555"/>
                  </a:lnTo>
                  <a:lnTo>
                    <a:pt x="6930136" y="1042555"/>
                  </a:lnTo>
                  <a:lnTo>
                    <a:pt x="6924815" y="1047877"/>
                  </a:lnTo>
                  <a:lnTo>
                    <a:pt x="6924815" y="1061008"/>
                  </a:lnTo>
                  <a:lnTo>
                    <a:pt x="6930136" y="1066330"/>
                  </a:lnTo>
                  <a:lnTo>
                    <a:pt x="6943268" y="1066330"/>
                  </a:lnTo>
                  <a:lnTo>
                    <a:pt x="6948589" y="1061008"/>
                  </a:lnTo>
                  <a:lnTo>
                    <a:pt x="6948589" y="1054442"/>
                  </a:lnTo>
                  <a:lnTo>
                    <a:pt x="6948589" y="1047877"/>
                  </a:lnTo>
                  <a:close/>
                </a:path>
                <a:path w="7481570" h="2109470">
                  <a:moveTo>
                    <a:pt x="6948589" y="526605"/>
                  </a:moveTo>
                  <a:lnTo>
                    <a:pt x="6943268" y="521284"/>
                  </a:lnTo>
                  <a:lnTo>
                    <a:pt x="6930136" y="521284"/>
                  </a:lnTo>
                  <a:lnTo>
                    <a:pt x="6924815" y="526605"/>
                  </a:lnTo>
                  <a:lnTo>
                    <a:pt x="6924815" y="539737"/>
                  </a:lnTo>
                  <a:lnTo>
                    <a:pt x="6930136" y="545058"/>
                  </a:lnTo>
                  <a:lnTo>
                    <a:pt x="6943268" y="545058"/>
                  </a:lnTo>
                  <a:lnTo>
                    <a:pt x="6948589" y="539737"/>
                  </a:lnTo>
                  <a:lnTo>
                    <a:pt x="6948589" y="533171"/>
                  </a:lnTo>
                  <a:lnTo>
                    <a:pt x="6948589" y="526605"/>
                  </a:lnTo>
                  <a:close/>
                </a:path>
                <a:path w="7481570" h="2109470">
                  <a:moveTo>
                    <a:pt x="6948589" y="5321"/>
                  </a:moveTo>
                  <a:lnTo>
                    <a:pt x="6943268" y="0"/>
                  </a:lnTo>
                  <a:lnTo>
                    <a:pt x="6930136" y="0"/>
                  </a:lnTo>
                  <a:lnTo>
                    <a:pt x="6924815" y="5321"/>
                  </a:lnTo>
                  <a:lnTo>
                    <a:pt x="6924815" y="18453"/>
                  </a:lnTo>
                  <a:lnTo>
                    <a:pt x="6930136" y="23774"/>
                  </a:lnTo>
                  <a:lnTo>
                    <a:pt x="6943268" y="23774"/>
                  </a:lnTo>
                  <a:lnTo>
                    <a:pt x="6948589" y="18453"/>
                  </a:lnTo>
                  <a:lnTo>
                    <a:pt x="6948589" y="11887"/>
                  </a:lnTo>
                  <a:lnTo>
                    <a:pt x="6948589" y="5321"/>
                  </a:lnTo>
                  <a:close/>
                </a:path>
                <a:path w="7481570" h="2109470">
                  <a:moveTo>
                    <a:pt x="7481278" y="1569161"/>
                  </a:moveTo>
                  <a:lnTo>
                    <a:pt x="7475956" y="1563839"/>
                  </a:lnTo>
                  <a:lnTo>
                    <a:pt x="7462825" y="1563839"/>
                  </a:lnTo>
                  <a:lnTo>
                    <a:pt x="7457503" y="1569161"/>
                  </a:lnTo>
                  <a:lnTo>
                    <a:pt x="7457503" y="1582293"/>
                  </a:lnTo>
                  <a:lnTo>
                    <a:pt x="7462825" y="1587614"/>
                  </a:lnTo>
                  <a:lnTo>
                    <a:pt x="7475956" y="1587614"/>
                  </a:lnTo>
                  <a:lnTo>
                    <a:pt x="7481278" y="1582293"/>
                  </a:lnTo>
                  <a:lnTo>
                    <a:pt x="7481278" y="1575727"/>
                  </a:lnTo>
                  <a:lnTo>
                    <a:pt x="7481278" y="1569161"/>
                  </a:lnTo>
                  <a:close/>
                </a:path>
                <a:path w="7481570" h="2109470">
                  <a:moveTo>
                    <a:pt x="7481278" y="1047877"/>
                  </a:moveTo>
                  <a:lnTo>
                    <a:pt x="7475956" y="1042555"/>
                  </a:lnTo>
                  <a:lnTo>
                    <a:pt x="7462825" y="1042555"/>
                  </a:lnTo>
                  <a:lnTo>
                    <a:pt x="7457503" y="1047877"/>
                  </a:lnTo>
                  <a:lnTo>
                    <a:pt x="7457503" y="1061008"/>
                  </a:lnTo>
                  <a:lnTo>
                    <a:pt x="7462825" y="1066330"/>
                  </a:lnTo>
                  <a:lnTo>
                    <a:pt x="7475956" y="1066330"/>
                  </a:lnTo>
                  <a:lnTo>
                    <a:pt x="7481278" y="1061008"/>
                  </a:lnTo>
                  <a:lnTo>
                    <a:pt x="7481278" y="1054442"/>
                  </a:lnTo>
                  <a:lnTo>
                    <a:pt x="7481278" y="1047877"/>
                  </a:lnTo>
                  <a:close/>
                </a:path>
                <a:path w="7481570" h="2109470">
                  <a:moveTo>
                    <a:pt x="7481278" y="526605"/>
                  </a:moveTo>
                  <a:lnTo>
                    <a:pt x="7475956" y="521284"/>
                  </a:lnTo>
                  <a:lnTo>
                    <a:pt x="7462825" y="521284"/>
                  </a:lnTo>
                  <a:lnTo>
                    <a:pt x="7457503" y="526605"/>
                  </a:lnTo>
                  <a:lnTo>
                    <a:pt x="7457503" y="539737"/>
                  </a:lnTo>
                  <a:lnTo>
                    <a:pt x="7462825" y="545058"/>
                  </a:lnTo>
                  <a:lnTo>
                    <a:pt x="7475956" y="545058"/>
                  </a:lnTo>
                  <a:lnTo>
                    <a:pt x="7481278" y="539737"/>
                  </a:lnTo>
                  <a:lnTo>
                    <a:pt x="7481278" y="533171"/>
                  </a:lnTo>
                  <a:lnTo>
                    <a:pt x="7481278" y="526605"/>
                  </a:lnTo>
                  <a:close/>
                </a:path>
                <a:path w="7481570" h="2109470">
                  <a:moveTo>
                    <a:pt x="7481278" y="5321"/>
                  </a:moveTo>
                  <a:lnTo>
                    <a:pt x="7475956" y="0"/>
                  </a:lnTo>
                  <a:lnTo>
                    <a:pt x="7462825" y="0"/>
                  </a:lnTo>
                  <a:lnTo>
                    <a:pt x="7457503" y="5321"/>
                  </a:lnTo>
                  <a:lnTo>
                    <a:pt x="7457503" y="18453"/>
                  </a:lnTo>
                  <a:lnTo>
                    <a:pt x="7462825" y="23774"/>
                  </a:lnTo>
                  <a:lnTo>
                    <a:pt x="7475956" y="23774"/>
                  </a:lnTo>
                  <a:lnTo>
                    <a:pt x="7481278" y="18453"/>
                  </a:lnTo>
                  <a:lnTo>
                    <a:pt x="7481278" y="11887"/>
                  </a:lnTo>
                  <a:lnTo>
                    <a:pt x="7481278" y="53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48999" y="2251579"/>
              <a:ext cx="2536724" cy="77085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30475" y="1192339"/>
              <a:ext cx="1090621" cy="771016"/>
            </a:xfrm>
            <a:prstGeom prst="rect">
              <a:avLst/>
            </a:prstGeom>
          </p:spPr>
        </p:pic>
      </p:grpSp>
      <p:sp>
        <p:nvSpPr>
          <p:cNvPr id="16" name="object 162">
            <a:extLst>
              <a:ext uri="{FF2B5EF4-FFF2-40B4-BE49-F238E27FC236}">
                <a16:creationId xmlns:a16="http://schemas.microsoft.com/office/drawing/2014/main" id="{732A660A-358E-1179-4078-179BB4B6777D}"/>
              </a:ext>
            </a:extLst>
          </p:cNvPr>
          <p:cNvSpPr txBox="1"/>
          <p:nvPr/>
        </p:nvSpPr>
        <p:spPr>
          <a:xfrm>
            <a:off x="9621096" y="303941"/>
            <a:ext cx="74866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900" spc="-20" dirty="0">
                <a:solidFill>
                  <a:schemeClr val="bg1"/>
                </a:solidFill>
                <a:latin typeface="Inconsolata"/>
                <a:cs typeface="Inconsolata"/>
              </a:rPr>
              <a:t>2025 </a:t>
            </a:r>
            <a:r>
              <a:rPr lang="fr-FR" sz="900" spc="295" dirty="0">
                <a:solidFill>
                  <a:schemeClr val="bg1"/>
                </a:solidFill>
                <a:latin typeface="Inconsolata"/>
                <a:cs typeface="Inconsolata"/>
              </a:rPr>
              <a:t>-</a:t>
            </a:r>
            <a:r>
              <a:rPr sz="900" spc="-20" dirty="0">
                <a:solidFill>
                  <a:schemeClr val="bg1"/>
                </a:solidFill>
                <a:latin typeface="Inconsolata"/>
                <a:cs typeface="Inconsolata"/>
              </a:rPr>
              <a:t>202</a:t>
            </a:r>
            <a:r>
              <a:rPr lang="fr-FR" sz="900" spc="-20" dirty="0">
                <a:solidFill>
                  <a:schemeClr val="bg1"/>
                </a:solidFill>
                <a:latin typeface="Inconsolata"/>
                <a:cs typeface="Inconsolata"/>
              </a:rPr>
              <a:t>6</a:t>
            </a:r>
            <a:endParaRPr sz="900" dirty="0">
              <a:solidFill>
                <a:schemeClr val="bg1"/>
              </a:solidFill>
              <a:latin typeface="Inconsolata"/>
              <a:cs typeface="Inconsolata"/>
            </a:endParaRPr>
          </a:p>
        </p:txBody>
      </p:sp>
      <p:sp>
        <p:nvSpPr>
          <p:cNvPr id="17" name="object 184">
            <a:extLst>
              <a:ext uri="{FF2B5EF4-FFF2-40B4-BE49-F238E27FC236}">
                <a16:creationId xmlns:a16="http://schemas.microsoft.com/office/drawing/2014/main" id="{69028D9C-837C-B900-53B9-2F06C2DCA4D6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8591299" y="6870188"/>
            <a:ext cx="1587500" cy="17907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sp>
        <p:nvSpPr>
          <p:cNvPr id="5" name="Text 5">
            <a:extLst>
              <a:ext uri="{FF2B5EF4-FFF2-40B4-BE49-F238E27FC236}">
                <a16:creationId xmlns:a16="http://schemas.microsoft.com/office/drawing/2014/main" id="{9448C976-D806-8DE3-245B-B74742C8F98E}"/>
              </a:ext>
            </a:extLst>
          </p:cNvPr>
          <p:cNvSpPr/>
          <p:nvPr/>
        </p:nvSpPr>
        <p:spPr>
          <a:xfrm>
            <a:off x="450156" y="6102755"/>
            <a:ext cx="5881370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defTabSz="1069299" rtl="0"/>
            <a:r>
              <a:rPr lang="en-US" sz="1286" kern="1200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Certifié Qualiopi — Actions de formation</a:t>
            </a:r>
            <a:endParaRPr lang="en-US" sz="1286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2F63720C-1CE1-B6DB-8DF4-8111EECDD61F}"/>
              </a:ext>
            </a:extLst>
          </p:cNvPr>
          <p:cNvSpPr/>
          <p:nvPr/>
        </p:nvSpPr>
        <p:spPr>
          <a:xfrm>
            <a:off x="533971" y="6648578"/>
            <a:ext cx="9624060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defTabSz="1069299" rtl="0"/>
            <a:r>
              <a:rPr lang="en-US" sz="994" i="1" kern="1200" dirty="0">
                <a:solidFill>
                  <a:srgbClr val="95A5A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 à remettre à chaque apprenant à l'entrée en formation</a:t>
            </a:r>
            <a:endParaRPr lang="en-US" sz="994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1D1D79D2-6426-C54E-AFB5-868C79BF4D3F}"/>
              </a:ext>
            </a:extLst>
          </p:cNvPr>
          <p:cNvSpPr txBox="1"/>
          <p:nvPr/>
        </p:nvSpPr>
        <p:spPr>
          <a:xfrm>
            <a:off x="533971" y="5449563"/>
            <a:ext cx="8923856" cy="856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fr-FR" sz="2700" spc="55" dirty="0">
                <a:solidFill>
                  <a:srgbClr val="231F20"/>
                </a:solidFill>
                <a:latin typeface="Almarena Display Regular"/>
                <a:cs typeface="Almarena Display Regular"/>
              </a:rPr>
              <a:t>LIVRET D'ACCUEIL/</a:t>
            </a:r>
            <a:endParaRPr lang="en-US" sz="2000" dirty="0"/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fr-FR" sz="2700" b="1" i="1" spc="55" dirty="0">
              <a:solidFill>
                <a:schemeClr val="bg2">
                  <a:lumMod val="50000"/>
                </a:schemeClr>
              </a:solidFill>
              <a:latin typeface="Almarena Display Regular"/>
              <a:cs typeface="Almarena Display Regular"/>
            </a:endParaRPr>
          </a:p>
        </p:txBody>
      </p:sp>
      <p:pic>
        <p:nvPicPr>
          <p:cNvPr id="18" name="Image 2" descr="preencoded.png">
            <a:extLst>
              <a:ext uri="{FF2B5EF4-FFF2-40B4-BE49-F238E27FC236}">
                <a16:creationId xmlns:a16="http://schemas.microsoft.com/office/drawing/2014/main" id="{070DDE57-50A7-4DDC-C575-4BF7DF15F8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5192" y="2190019"/>
            <a:ext cx="1604010" cy="1604010"/>
          </a:xfrm>
          <a:prstGeom prst="rect">
            <a:avLst/>
          </a:prstGeom>
        </p:spPr>
      </p:pic>
      <p:sp>
        <p:nvSpPr>
          <p:cNvPr id="19" name="Text 7">
            <a:extLst>
              <a:ext uri="{FF2B5EF4-FFF2-40B4-BE49-F238E27FC236}">
                <a16:creationId xmlns:a16="http://schemas.microsoft.com/office/drawing/2014/main" id="{19BD1CA7-5502-F13C-19E0-802161602678}"/>
              </a:ext>
            </a:extLst>
          </p:cNvPr>
          <p:cNvSpPr/>
          <p:nvPr/>
        </p:nvSpPr>
        <p:spPr>
          <a:xfrm>
            <a:off x="7827055" y="4007897"/>
            <a:ext cx="2780284" cy="74853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403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Égalité des chances</a:t>
            </a:r>
            <a:endParaRPr lang="en-US" sz="1403" dirty="0"/>
          </a:p>
          <a:p>
            <a:pPr algn="ctr"/>
            <a:r>
              <a:rPr lang="en-US" sz="1403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 inclusion</a:t>
            </a:r>
            <a:endParaRPr lang="en-US" sz="1403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8940541" y="594783"/>
            <a:ext cx="123190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fr-FR" sz="1900" dirty="0">
                <a:solidFill>
                  <a:srgbClr val="B29B3D"/>
                </a:solidFill>
                <a:latin typeface="Almarena Monospaced"/>
                <a:cs typeface="Almarena Monospaced"/>
              </a:rPr>
              <a:t>A</a:t>
            </a:r>
            <a:endParaRPr sz="1900" dirty="0">
              <a:latin typeface="Almarena Monospaced"/>
              <a:cs typeface="Almarena Monospaced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40000" y="1099592"/>
            <a:ext cx="9618980" cy="0"/>
          </a:xfrm>
          <a:custGeom>
            <a:avLst/>
            <a:gdLst/>
            <a:ahLst/>
            <a:cxnLst/>
            <a:rect l="l" t="t" r="r" b="b"/>
            <a:pathLst>
              <a:path w="9618980">
                <a:moveTo>
                  <a:pt x="0" y="0"/>
                </a:moveTo>
                <a:lnTo>
                  <a:pt x="961856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84" y="6505493"/>
            <a:ext cx="730710" cy="73110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A78F8BA6-FC12-9E80-CA3F-7300A15553B8}"/>
              </a:ext>
            </a:extLst>
          </p:cNvPr>
          <p:cNvSpPr/>
          <p:nvPr/>
        </p:nvSpPr>
        <p:spPr>
          <a:xfrm>
            <a:off x="520959" y="436677"/>
            <a:ext cx="9837928" cy="53467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Notre engagement pour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l’inclusion</a:t>
            </a:r>
            <a:endParaRPr lang="en-US" sz="2573" dirty="0">
              <a:solidFill>
                <a:schemeClr val="tx1"/>
              </a:solidFill>
            </a:endParaRPr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26DCF852-1793-4A5A-7598-8E81DF0EFBB9}"/>
              </a:ext>
            </a:extLst>
          </p:cNvPr>
          <p:cNvSpPr/>
          <p:nvPr/>
        </p:nvSpPr>
        <p:spPr>
          <a:xfrm>
            <a:off x="427736" y="1394123"/>
            <a:ext cx="9837928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Une formation accessible à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toutes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et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tous</a:t>
            </a:r>
            <a:endParaRPr lang="en-US" sz="1286" dirty="0">
              <a:solidFill>
                <a:schemeClr val="tx1"/>
              </a:solidFill>
            </a:endParaRPr>
          </a:p>
        </p:txBody>
      </p:sp>
      <p:sp>
        <p:nvSpPr>
          <p:cNvPr id="15" name="Shape 3">
            <a:extLst>
              <a:ext uri="{FF2B5EF4-FFF2-40B4-BE49-F238E27FC236}">
                <a16:creationId xmlns:a16="http://schemas.microsoft.com/office/drawing/2014/main" id="{374A77F6-38DC-C192-5107-D63D38D71B5E}"/>
              </a:ext>
            </a:extLst>
          </p:cNvPr>
          <p:cNvSpPr/>
          <p:nvPr/>
        </p:nvSpPr>
        <p:spPr>
          <a:xfrm>
            <a:off x="374269" y="2003648"/>
            <a:ext cx="9944862" cy="1192576"/>
          </a:xfrm>
          <a:prstGeom prst="rect">
            <a:avLst/>
          </a:prstGeom>
          <a:solidFill>
            <a:srgbClr val="D6EAF8"/>
          </a:solidFill>
          <a:ln w="12700">
            <a:solidFill>
              <a:srgbClr val="2E86C1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8" name="Text 15">
            <a:extLst>
              <a:ext uri="{FF2B5EF4-FFF2-40B4-BE49-F238E27FC236}">
                <a16:creationId xmlns:a16="http://schemas.microsoft.com/office/drawing/2014/main" id="{A25F2759-AA36-0187-DC1C-584E627DC935}"/>
              </a:ext>
            </a:extLst>
          </p:cNvPr>
          <p:cNvSpPr/>
          <p:nvPr/>
        </p:nvSpPr>
        <p:spPr>
          <a:xfrm>
            <a:off x="0" y="6744740"/>
            <a:ext cx="10693400" cy="23525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Almarena Conseil RH — </a:t>
            </a:r>
            <a:r>
              <a:rPr lang="fr-FR" sz="900" dirty="0"/>
              <a:t>SIRET : 884 102 369 00029 - Code APE 8559A </a:t>
            </a:r>
          </a:p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  <a:hlinkClick r:id="rId3"/>
              </a:rPr>
              <a:t>www.Almarena-conseilrh.fr</a:t>
            </a:r>
            <a:endParaRPr lang="en-US" sz="877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en-US" sz="877" dirty="0">
              <a:solidFill>
                <a:schemeClr val="tx1"/>
              </a:solidFill>
            </a:endParaRPr>
          </a:p>
        </p:txBody>
      </p:sp>
      <p:sp>
        <p:nvSpPr>
          <p:cNvPr id="29" name="Text 4">
            <a:extLst>
              <a:ext uri="{FF2B5EF4-FFF2-40B4-BE49-F238E27FC236}">
                <a16:creationId xmlns:a16="http://schemas.microsoft.com/office/drawing/2014/main" id="{6CDCDDB8-7F9C-FA7E-5C0C-AD8F757B107F}"/>
              </a:ext>
            </a:extLst>
          </p:cNvPr>
          <p:cNvSpPr/>
          <p:nvPr/>
        </p:nvSpPr>
        <p:spPr>
          <a:xfrm>
            <a:off x="588137" y="2110581"/>
            <a:ext cx="9517126" cy="176441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Nous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considérons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la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diversité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est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une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richesse. Notre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charte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handicap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traduit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notre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volonté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de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garantir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un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accès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équitable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à la formation pour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tous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Nous nous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engageons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à adapter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dispositifs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pédagogiques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outils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et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espaces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pour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répondre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aux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besoins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spécifiques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de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chaque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dirty="0" err="1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apprenant</a:t>
            </a:r>
            <a:r>
              <a:rPr lang="en-US" sz="1600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600" dirty="0"/>
          </a:p>
        </p:txBody>
      </p:sp>
      <p:sp>
        <p:nvSpPr>
          <p:cNvPr id="4" name="Shape 6">
            <a:extLst>
              <a:ext uri="{FF2B5EF4-FFF2-40B4-BE49-F238E27FC236}">
                <a16:creationId xmlns:a16="http://schemas.microsoft.com/office/drawing/2014/main" id="{FCA5FEED-48CA-D8E9-F01A-070D46664A3C}"/>
              </a:ext>
            </a:extLst>
          </p:cNvPr>
          <p:cNvSpPr/>
          <p:nvPr/>
        </p:nvSpPr>
        <p:spPr>
          <a:xfrm>
            <a:off x="427736" y="3538412"/>
            <a:ext cx="4918964" cy="1390142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EC76B6A2-E5DF-B439-3ECA-4BC396982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217" y="3987535"/>
            <a:ext cx="449123" cy="449123"/>
          </a:xfrm>
          <a:prstGeom prst="rect">
            <a:avLst/>
          </a:prstGeom>
        </p:spPr>
      </p:pic>
      <p:sp>
        <p:nvSpPr>
          <p:cNvPr id="8" name="Text 7">
            <a:extLst>
              <a:ext uri="{FF2B5EF4-FFF2-40B4-BE49-F238E27FC236}">
                <a16:creationId xmlns:a16="http://schemas.microsoft.com/office/drawing/2014/main" id="{4E7F1EF1-6385-A403-2115-B4F14AE5D481}"/>
              </a:ext>
            </a:extLst>
          </p:cNvPr>
          <p:cNvSpPr/>
          <p:nvPr/>
        </p:nvSpPr>
        <p:spPr>
          <a:xfrm>
            <a:off x="1197661" y="3645346"/>
            <a:ext cx="3977945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Respect</a:t>
            </a:r>
            <a:endParaRPr lang="en-US" sz="1286" dirty="0"/>
          </a:p>
        </p:txBody>
      </p:sp>
      <p:sp>
        <p:nvSpPr>
          <p:cNvPr id="9" name="Text 8">
            <a:extLst>
              <a:ext uri="{FF2B5EF4-FFF2-40B4-BE49-F238E27FC236}">
                <a16:creationId xmlns:a16="http://schemas.microsoft.com/office/drawing/2014/main" id="{170171C0-89C3-5816-89FB-1ACA42C0179E}"/>
              </a:ext>
            </a:extLst>
          </p:cNvPr>
          <p:cNvSpPr/>
          <p:nvPr/>
        </p:nvSpPr>
        <p:spPr>
          <a:xfrm>
            <a:off x="1197661" y="4073082"/>
            <a:ext cx="3977945" cy="769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Reconnaissance de la singularité de chaque personne. Chaque situation de handicap est unique et traitée avec la même attention.</a:t>
            </a:r>
            <a:endParaRPr lang="en-US" sz="1111" dirty="0"/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64D6AE27-6A01-C7F3-C1E6-6100E0C59410}"/>
              </a:ext>
            </a:extLst>
          </p:cNvPr>
          <p:cNvSpPr/>
          <p:nvPr/>
        </p:nvSpPr>
        <p:spPr>
          <a:xfrm>
            <a:off x="5560568" y="3538412"/>
            <a:ext cx="4918964" cy="1390142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1BAB1C11-22AD-03BB-280A-B9C48665B8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049" y="3987535"/>
            <a:ext cx="449123" cy="449123"/>
          </a:xfrm>
          <a:prstGeom prst="rect">
            <a:avLst/>
          </a:prstGeom>
        </p:spPr>
      </p:pic>
      <p:sp>
        <p:nvSpPr>
          <p:cNvPr id="14" name="Text 10">
            <a:extLst>
              <a:ext uri="{FF2B5EF4-FFF2-40B4-BE49-F238E27FC236}">
                <a16:creationId xmlns:a16="http://schemas.microsoft.com/office/drawing/2014/main" id="{B40913A2-E8E0-1705-4A46-901D50C80FBB}"/>
              </a:ext>
            </a:extLst>
          </p:cNvPr>
          <p:cNvSpPr/>
          <p:nvPr/>
        </p:nvSpPr>
        <p:spPr>
          <a:xfrm>
            <a:off x="6330493" y="3645346"/>
            <a:ext cx="3977945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Accompagnement</a:t>
            </a:r>
            <a:endParaRPr lang="en-US" sz="1286" dirty="0"/>
          </a:p>
        </p:txBody>
      </p:sp>
      <p:sp>
        <p:nvSpPr>
          <p:cNvPr id="30" name="Text 11">
            <a:extLst>
              <a:ext uri="{FF2B5EF4-FFF2-40B4-BE49-F238E27FC236}">
                <a16:creationId xmlns:a16="http://schemas.microsoft.com/office/drawing/2014/main" id="{9D198541-F508-3F04-DD88-EB6BD7D5E58E}"/>
              </a:ext>
            </a:extLst>
          </p:cNvPr>
          <p:cNvSpPr/>
          <p:nvPr/>
        </p:nvSpPr>
        <p:spPr>
          <a:xfrm>
            <a:off x="6330493" y="4073082"/>
            <a:ext cx="3977945" cy="769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Soutien personnalisé tout au long du parcours. Notre référent handicap est votre interlocuteur dédié.</a:t>
            </a:r>
            <a:endParaRPr lang="en-US" sz="1111" dirty="0"/>
          </a:p>
        </p:txBody>
      </p:sp>
      <p:sp>
        <p:nvSpPr>
          <p:cNvPr id="31" name="Shape 12">
            <a:extLst>
              <a:ext uri="{FF2B5EF4-FFF2-40B4-BE49-F238E27FC236}">
                <a16:creationId xmlns:a16="http://schemas.microsoft.com/office/drawing/2014/main" id="{CF1AEC25-489D-003A-AF1C-D04FCA011B10}"/>
              </a:ext>
            </a:extLst>
          </p:cNvPr>
          <p:cNvSpPr/>
          <p:nvPr/>
        </p:nvSpPr>
        <p:spPr>
          <a:xfrm>
            <a:off x="427736" y="5142422"/>
            <a:ext cx="4918964" cy="1390142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32" name="Image 2" descr="preencoded.png">
            <a:extLst>
              <a:ext uri="{FF2B5EF4-FFF2-40B4-BE49-F238E27FC236}">
                <a16:creationId xmlns:a16="http://schemas.microsoft.com/office/drawing/2014/main" id="{5F2DDA6F-7E22-DABC-EB03-BB471618D0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217" y="5591545"/>
            <a:ext cx="449123" cy="449123"/>
          </a:xfrm>
          <a:prstGeom prst="rect">
            <a:avLst/>
          </a:prstGeom>
        </p:spPr>
      </p:pic>
      <p:sp>
        <p:nvSpPr>
          <p:cNvPr id="33" name="Text 13">
            <a:extLst>
              <a:ext uri="{FF2B5EF4-FFF2-40B4-BE49-F238E27FC236}">
                <a16:creationId xmlns:a16="http://schemas.microsoft.com/office/drawing/2014/main" id="{7284ED0A-CEAD-958E-38F5-6DDD2D64CB04}"/>
              </a:ext>
            </a:extLst>
          </p:cNvPr>
          <p:cNvSpPr/>
          <p:nvPr/>
        </p:nvSpPr>
        <p:spPr>
          <a:xfrm>
            <a:off x="1197661" y="5249356"/>
            <a:ext cx="3977945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Accessibilité</a:t>
            </a:r>
            <a:endParaRPr lang="en-US" sz="1286" dirty="0"/>
          </a:p>
        </p:txBody>
      </p:sp>
      <p:sp>
        <p:nvSpPr>
          <p:cNvPr id="34" name="Text 14">
            <a:extLst>
              <a:ext uri="{FF2B5EF4-FFF2-40B4-BE49-F238E27FC236}">
                <a16:creationId xmlns:a16="http://schemas.microsoft.com/office/drawing/2014/main" id="{02B71E4A-3AFB-CDD3-2E4C-83D14D70120D}"/>
              </a:ext>
            </a:extLst>
          </p:cNvPr>
          <p:cNvSpPr/>
          <p:nvPr/>
        </p:nvSpPr>
        <p:spPr>
          <a:xfrm>
            <a:off x="1197661" y="5677092"/>
            <a:ext cx="3977945" cy="769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11" dirty="0" err="1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S’assurer</a:t>
            </a:r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de </a:t>
            </a:r>
            <a:r>
              <a:rPr lang="en-US" sz="1111" dirty="0" err="1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l’adaptation</a:t>
            </a:r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de nos outils numériques et de nos méthodes pédagogiques à chaque situation.</a:t>
            </a:r>
            <a:endParaRPr lang="en-US" sz="1111" dirty="0"/>
          </a:p>
        </p:txBody>
      </p:sp>
      <p:sp>
        <p:nvSpPr>
          <p:cNvPr id="35" name="Shape 15">
            <a:extLst>
              <a:ext uri="{FF2B5EF4-FFF2-40B4-BE49-F238E27FC236}">
                <a16:creationId xmlns:a16="http://schemas.microsoft.com/office/drawing/2014/main" id="{3F2416A8-4977-A966-00D0-93D175F93704}"/>
              </a:ext>
            </a:extLst>
          </p:cNvPr>
          <p:cNvSpPr/>
          <p:nvPr/>
        </p:nvSpPr>
        <p:spPr>
          <a:xfrm>
            <a:off x="5560568" y="5142422"/>
            <a:ext cx="4918964" cy="1390142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36" name="Image 3" descr="preencoded.png">
            <a:extLst>
              <a:ext uri="{FF2B5EF4-FFF2-40B4-BE49-F238E27FC236}">
                <a16:creationId xmlns:a16="http://schemas.microsoft.com/office/drawing/2014/main" id="{8FC35A04-C306-C29D-1E89-47B6753A2D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53049" y="5591545"/>
            <a:ext cx="449123" cy="449123"/>
          </a:xfrm>
          <a:prstGeom prst="rect">
            <a:avLst/>
          </a:prstGeom>
        </p:spPr>
      </p:pic>
      <p:sp>
        <p:nvSpPr>
          <p:cNvPr id="37" name="Text 16">
            <a:extLst>
              <a:ext uri="{FF2B5EF4-FFF2-40B4-BE49-F238E27FC236}">
                <a16:creationId xmlns:a16="http://schemas.microsoft.com/office/drawing/2014/main" id="{F1680FC8-E6F2-8AAA-7FF9-19F540D917F1}"/>
              </a:ext>
            </a:extLst>
          </p:cNvPr>
          <p:cNvSpPr/>
          <p:nvPr/>
        </p:nvSpPr>
        <p:spPr>
          <a:xfrm>
            <a:off x="6330493" y="5249356"/>
            <a:ext cx="3977945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Égalité des chances</a:t>
            </a:r>
            <a:endParaRPr lang="en-US" sz="1286" dirty="0"/>
          </a:p>
        </p:txBody>
      </p:sp>
      <p:sp>
        <p:nvSpPr>
          <p:cNvPr id="38" name="Text 17">
            <a:extLst>
              <a:ext uri="{FF2B5EF4-FFF2-40B4-BE49-F238E27FC236}">
                <a16:creationId xmlns:a16="http://schemas.microsoft.com/office/drawing/2014/main" id="{21202410-D166-0ABB-2A23-158EB55A80E1}"/>
              </a:ext>
            </a:extLst>
          </p:cNvPr>
          <p:cNvSpPr/>
          <p:nvPr/>
        </p:nvSpPr>
        <p:spPr>
          <a:xfrm>
            <a:off x="6330493" y="5677092"/>
            <a:ext cx="3977945" cy="769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Garantir les mêmes opportunités de réussite à tous les apprenants, quelles que soient leurs contraintes.</a:t>
            </a:r>
            <a:endParaRPr lang="en-US" sz="1111" dirty="0"/>
          </a:p>
        </p:txBody>
      </p:sp>
    </p:spTree>
    <p:extLst>
      <p:ext uri="{BB962C8B-B14F-4D97-AF65-F5344CB8AC3E}">
        <p14:creationId xmlns:p14="http://schemas.microsoft.com/office/powerpoint/2010/main" val="2966159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E3C21-CC36-ACA3-BAA4-191A60E54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>
            <a:extLst>
              <a:ext uri="{FF2B5EF4-FFF2-40B4-BE49-F238E27FC236}">
                <a16:creationId xmlns:a16="http://schemas.microsoft.com/office/drawing/2014/main" id="{FED754BE-1A99-8991-0817-F181F133AC02}"/>
              </a:ext>
            </a:extLst>
          </p:cNvPr>
          <p:cNvSpPr txBox="1"/>
          <p:nvPr/>
        </p:nvSpPr>
        <p:spPr>
          <a:xfrm>
            <a:off x="8940541" y="594783"/>
            <a:ext cx="123190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fr-FR" sz="1900" dirty="0">
                <a:solidFill>
                  <a:srgbClr val="B29B3D"/>
                </a:solidFill>
                <a:latin typeface="Almarena Monospaced"/>
                <a:cs typeface="Almarena Monospaced"/>
              </a:rPr>
              <a:t>A</a:t>
            </a:r>
            <a:endParaRPr sz="1900" dirty="0">
              <a:latin typeface="Almarena Monospaced"/>
              <a:cs typeface="Almarena Monospace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BECBED9-4EA5-3E19-3D85-836109D23FE0}"/>
              </a:ext>
            </a:extLst>
          </p:cNvPr>
          <p:cNvSpPr/>
          <p:nvPr/>
        </p:nvSpPr>
        <p:spPr>
          <a:xfrm>
            <a:off x="540000" y="1099592"/>
            <a:ext cx="9618980" cy="0"/>
          </a:xfrm>
          <a:custGeom>
            <a:avLst/>
            <a:gdLst/>
            <a:ahLst/>
            <a:cxnLst/>
            <a:rect l="l" t="t" r="r" b="b"/>
            <a:pathLst>
              <a:path w="9618980">
                <a:moveTo>
                  <a:pt x="0" y="0"/>
                </a:moveTo>
                <a:lnTo>
                  <a:pt x="961856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>
            <a:extLst>
              <a:ext uri="{FF2B5EF4-FFF2-40B4-BE49-F238E27FC236}">
                <a16:creationId xmlns:a16="http://schemas.microsoft.com/office/drawing/2014/main" id="{6FF177E4-038D-538A-BA53-E67B0A1CB96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84" y="6505493"/>
            <a:ext cx="730710" cy="731100"/>
          </a:xfrm>
          <a:prstGeom prst="rect">
            <a:avLst/>
          </a:prstGeom>
        </p:spPr>
      </p:pic>
      <p:sp>
        <p:nvSpPr>
          <p:cNvPr id="11" name="object 11">
            <a:extLst>
              <a:ext uri="{FF2B5EF4-FFF2-40B4-BE49-F238E27FC236}">
                <a16:creationId xmlns:a16="http://schemas.microsoft.com/office/drawing/2014/main" id="{BAC68A08-A2AE-1BBF-C0DB-3AB45E904B8B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1A10F5A7-E618-DCD9-14E7-1B806A6BCD9A}"/>
              </a:ext>
            </a:extLst>
          </p:cNvPr>
          <p:cNvSpPr/>
          <p:nvPr/>
        </p:nvSpPr>
        <p:spPr>
          <a:xfrm>
            <a:off x="520959" y="436677"/>
            <a:ext cx="9837928" cy="53467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Cadre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règlementaire</a:t>
            </a:r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et engagement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Qualiopi</a:t>
            </a:r>
            <a:endParaRPr lang="en-US" sz="2573" dirty="0">
              <a:solidFill>
                <a:schemeClr val="tx1"/>
              </a:solidFill>
            </a:endParaRPr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91E03711-2D89-859E-0D72-16159F24ED66}"/>
              </a:ext>
            </a:extLst>
          </p:cNvPr>
          <p:cNvSpPr/>
          <p:nvPr/>
        </p:nvSpPr>
        <p:spPr>
          <a:xfrm>
            <a:off x="427736" y="1394123"/>
            <a:ext cx="9837928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Nos obligations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légales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et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nos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engagements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qualité</a:t>
            </a:r>
            <a:endParaRPr lang="en-US" sz="1286" dirty="0">
              <a:solidFill>
                <a:schemeClr val="tx1"/>
              </a:solidFill>
            </a:endParaRPr>
          </a:p>
        </p:txBody>
      </p:sp>
      <p:sp>
        <p:nvSpPr>
          <p:cNvPr id="28" name="Text 15">
            <a:extLst>
              <a:ext uri="{FF2B5EF4-FFF2-40B4-BE49-F238E27FC236}">
                <a16:creationId xmlns:a16="http://schemas.microsoft.com/office/drawing/2014/main" id="{C422DE9E-B7CC-E000-1C22-54B2EDC733BA}"/>
              </a:ext>
            </a:extLst>
          </p:cNvPr>
          <p:cNvSpPr/>
          <p:nvPr/>
        </p:nvSpPr>
        <p:spPr>
          <a:xfrm>
            <a:off x="0" y="6744740"/>
            <a:ext cx="10693400" cy="23525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Almarena Conseil RH — </a:t>
            </a:r>
            <a:r>
              <a:rPr lang="fr-FR" sz="900" dirty="0"/>
              <a:t>SIRET : 884 102 369 00029 - Code APE 8559A </a:t>
            </a:r>
          </a:p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  <a:hlinkClick r:id="rId3"/>
              </a:rPr>
              <a:t>www.Almarena-conseilrh.fr</a:t>
            </a:r>
            <a:endParaRPr lang="en-US" sz="877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en-US" sz="877" dirty="0">
              <a:solidFill>
                <a:schemeClr val="tx1"/>
              </a:solidFill>
            </a:endParaRPr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1284FB3E-55E8-2214-80FB-0B443CC99583}"/>
              </a:ext>
            </a:extLst>
          </p:cNvPr>
          <p:cNvSpPr/>
          <p:nvPr/>
        </p:nvSpPr>
        <p:spPr>
          <a:xfrm>
            <a:off x="374269" y="2003647"/>
            <a:ext cx="3208020" cy="4277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16" name="Image 0" descr="preencoded.png">
            <a:extLst>
              <a:ext uri="{FF2B5EF4-FFF2-40B4-BE49-F238E27FC236}">
                <a16:creationId xmlns:a16="http://schemas.microsoft.com/office/drawing/2014/main" id="{234A0957-F70A-82A0-EC47-5F17A43C75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2331" y="2110581"/>
            <a:ext cx="481203" cy="481203"/>
          </a:xfrm>
          <a:prstGeom prst="rect">
            <a:avLst/>
          </a:prstGeom>
        </p:spPr>
      </p:pic>
      <p:sp>
        <p:nvSpPr>
          <p:cNvPr id="17" name="Shape 8">
            <a:extLst>
              <a:ext uri="{FF2B5EF4-FFF2-40B4-BE49-F238E27FC236}">
                <a16:creationId xmlns:a16="http://schemas.microsoft.com/office/drawing/2014/main" id="{7D0EBE9B-E2BD-BA43-8352-A7E0C7A20724}"/>
              </a:ext>
            </a:extLst>
          </p:cNvPr>
          <p:cNvSpPr/>
          <p:nvPr/>
        </p:nvSpPr>
        <p:spPr>
          <a:xfrm>
            <a:off x="3774770" y="2003647"/>
            <a:ext cx="3208020" cy="4277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18" name="Image 1" descr="preencoded.png">
            <a:extLst>
              <a:ext uri="{FF2B5EF4-FFF2-40B4-BE49-F238E27FC236}">
                <a16:creationId xmlns:a16="http://schemas.microsoft.com/office/drawing/2014/main" id="{780AA730-FFE8-1FAC-7ECA-D4198BC626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2832" y="2110581"/>
            <a:ext cx="481203" cy="481203"/>
          </a:xfrm>
          <a:prstGeom prst="rect">
            <a:avLst/>
          </a:prstGeom>
        </p:spPr>
      </p:pic>
      <p:sp>
        <p:nvSpPr>
          <p:cNvPr id="19" name="Text 9">
            <a:extLst>
              <a:ext uri="{FF2B5EF4-FFF2-40B4-BE49-F238E27FC236}">
                <a16:creationId xmlns:a16="http://schemas.microsoft.com/office/drawing/2014/main" id="{9377CE40-D11B-B6CF-5042-81475F7389E0}"/>
              </a:ext>
            </a:extLst>
          </p:cNvPr>
          <p:cNvSpPr/>
          <p:nvPr/>
        </p:nvSpPr>
        <p:spPr>
          <a:xfrm>
            <a:off x="3881704" y="2720105"/>
            <a:ext cx="2994152" cy="51328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28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Protection des données (RGPD)</a:t>
            </a:r>
            <a:endParaRPr lang="en-US" sz="1228" dirty="0"/>
          </a:p>
        </p:txBody>
      </p:sp>
      <p:sp>
        <p:nvSpPr>
          <p:cNvPr id="20" name="Shape 12">
            <a:extLst>
              <a:ext uri="{FF2B5EF4-FFF2-40B4-BE49-F238E27FC236}">
                <a16:creationId xmlns:a16="http://schemas.microsoft.com/office/drawing/2014/main" id="{9D85B559-E7A6-8F17-A78A-42E53182F545}"/>
              </a:ext>
            </a:extLst>
          </p:cNvPr>
          <p:cNvSpPr/>
          <p:nvPr/>
        </p:nvSpPr>
        <p:spPr>
          <a:xfrm>
            <a:off x="7175271" y="2003647"/>
            <a:ext cx="3208020" cy="4277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21" name="Image 2" descr="preencoded.png">
            <a:extLst>
              <a:ext uri="{FF2B5EF4-FFF2-40B4-BE49-F238E27FC236}">
                <a16:creationId xmlns:a16="http://schemas.microsoft.com/office/drawing/2014/main" id="{FDE8C4DB-BB8C-B3F8-EBFA-19F7A32976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3333" y="2110581"/>
            <a:ext cx="481203" cy="481203"/>
          </a:xfrm>
          <a:prstGeom prst="rect">
            <a:avLst/>
          </a:prstGeom>
        </p:spPr>
      </p:pic>
      <p:sp>
        <p:nvSpPr>
          <p:cNvPr id="22" name="Text 13">
            <a:extLst>
              <a:ext uri="{FF2B5EF4-FFF2-40B4-BE49-F238E27FC236}">
                <a16:creationId xmlns:a16="http://schemas.microsoft.com/office/drawing/2014/main" id="{17062891-182C-D4CB-9BA3-96684E22AA72}"/>
              </a:ext>
            </a:extLst>
          </p:cNvPr>
          <p:cNvSpPr/>
          <p:nvPr/>
        </p:nvSpPr>
        <p:spPr>
          <a:xfrm>
            <a:off x="7282205" y="2720105"/>
            <a:ext cx="2994152" cy="51328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28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Veille réglementaire</a:t>
            </a:r>
            <a:endParaRPr lang="en-US" sz="1228" dirty="0"/>
          </a:p>
        </p:txBody>
      </p:sp>
      <p:sp>
        <p:nvSpPr>
          <p:cNvPr id="23" name="Text 15">
            <a:extLst>
              <a:ext uri="{FF2B5EF4-FFF2-40B4-BE49-F238E27FC236}">
                <a16:creationId xmlns:a16="http://schemas.microsoft.com/office/drawing/2014/main" id="{2E5F4398-F9AF-7C6E-45D8-ABF7FC4EE7CB}"/>
              </a:ext>
            </a:extLst>
          </p:cNvPr>
          <p:cNvSpPr/>
          <p:nvPr/>
        </p:nvSpPr>
        <p:spPr>
          <a:xfrm>
            <a:off x="7335672" y="3393789"/>
            <a:ext cx="2887218" cy="27802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Mise à jour régulière de nos pratiques en fonction des évolutions législatives (ELAN, AGEFIPH...).</a:t>
            </a:r>
            <a:endParaRPr lang="en-US" sz="1052" dirty="0"/>
          </a:p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Formation continue de notre référent handicap aux bonnes pratiques du secteur.</a:t>
            </a:r>
            <a:endParaRPr lang="en-US" sz="1052" dirty="0"/>
          </a:p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 err="1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Intégration</a:t>
            </a: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des retours d'expérience des apprenants PSH dans notre démarche qualité.</a:t>
            </a:r>
            <a:endParaRPr lang="en-US" sz="1052" dirty="0"/>
          </a:p>
        </p:txBody>
      </p:sp>
      <p:sp>
        <p:nvSpPr>
          <p:cNvPr id="24" name="Text 5">
            <a:extLst>
              <a:ext uri="{FF2B5EF4-FFF2-40B4-BE49-F238E27FC236}">
                <a16:creationId xmlns:a16="http://schemas.microsoft.com/office/drawing/2014/main" id="{814B05A8-7153-077A-93FF-6607CDC34210}"/>
              </a:ext>
            </a:extLst>
          </p:cNvPr>
          <p:cNvSpPr/>
          <p:nvPr/>
        </p:nvSpPr>
        <p:spPr>
          <a:xfrm>
            <a:off x="481203" y="2720105"/>
            <a:ext cx="2994152" cy="51328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28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Certification Qualiopi</a:t>
            </a:r>
            <a:endParaRPr lang="en-US" sz="1228" dirty="0"/>
          </a:p>
        </p:txBody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D105C9A8-3B8E-0783-CD70-7FE6D689CBC1}"/>
              </a:ext>
            </a:extLst>
          </p:cNvPr>
          <p:cNvSpPr/>
          <p:nvPr/>
        </p:nvSpPr>
        <p:spPr>
          <a:xfrm>
            <a:off x="534670" y="3393789"/>
            <a:ext cx="2887218" cy="27802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Indicateur 1 — information accessible, claire et actualisée sur les adaptations possibles.</a:t>
            </a:r>
            <a:endParaRPr lang="en-US" sz="1052" dirty="0"/>
          </a:p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Indicateur 23 — vérification de l'accessibilité et identification des besoins d'adaptation avant la formation.</a:t>
            </a:r>
            <a:endParaRPr lang="en-US" sz="1052" dirty="0"/>
          </a:p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Indicateur 26 — mobilisation de partenaires spécialisés si les adaptations dépassent nos capacités internes.</a:t>
            </a:r>
            <a:endParaRPr lang="en-US" sz="1052" dirty="0"/>
          </a:p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Bilan annuel des actions engagées pour les PSH intégré à notre démarche d'amélioration continue.</a:t>
            </a:r>
            <a:endParaRPr lang="en-US" sz="1052" dirty="0"/>
          </a:p>
        </p:txBody>
      </p:sp>
      <p:sp>
        <p:nvSpPr>
          <p:cNvPr id="26" name="Shape 10">
            <a:extLst>
              <a:ext uri="{FF2B5EF4-FFF2-40B4-BE49-F238E27FC236}">
                <a16:creationId xmlns:a16="http://schemas.microsoft.com/office/drawing/2014/main" id="{99BD648B-72CB-F94A-E1C0-DA6D8635EB7C}"/>
              </a:ext>
            </a:extLst>
          </p:cNvPr>
          <p:cNvSpPr/>
          <p:nvPr/>
        </p:nvSpPr>
        <p:spPr>
          <a:xfrm>
            <a:off x="4095572" y="3286855"/>
            <a:ext cx="2566416" cy="0"/>
          </a:xfrm>
          <a:prstGeom prst="line">
            <a:avLst/>
          </a:prstGeom>
          <a:noFill/>
          <a:ln w="12700">
            <a:solidFill>
              <a:srgbClr val="D5F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11">
            <a:extLst>
              <a:ext uri="{FF2B5EF4-FFF2-40B4-BE49-F238E27FC236}">
                <a16:creationId xmlns:a16="http://schemas.microsoft.com/office/drawing/2014/main" id="{79DEDD5E-F323-FB12-861C-E65855F2F489}"/>
              </a:ext>
            </a:extLst>
          </p:cNvPr>
          <p:cNvSpPr/>
          <p:nvPr/>
        </p:nvSpPr>
        <p:spPr>
          <a:xfrm>
            <a:off x="3935171" y="3393789"/>
            <a:ext cx="2887218" cy="27802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 informations relatives à votre situation de handicap sont strictement confidentielles.</a:t>
            </a:r>
            <a:endParaRPr lang="en-US" sz="1052" dirty="0"/>
          </a:p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Elles ne sont utilisées qu'à des fins d'adaptation pédagogique et d'organisation de votre parcours.</a:t>
            </a:r>
            <a:endParaRPr lang="en-US" sz="1052" dirty="0"/>
          </a:p>
          <a:p>
            <a:pPr marL="400987" indent="-400987">
              <a:spcAft>
                <a:spcPts val="585"/>
              </a:spcAft>
              <a:buSzPct val="100000"/>
              <a:buChar char="•"/>
            </a:pP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Aucune donnée sensible n'est transmise à des tiers sans votre consentement </a:t>
            </a:r>
            <a:r>
              <a:rPr lang="en-US" sz="1052" dirty="0" err="1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explicite</a:t>
            </a:r>
            <a:r>
              <a:rPr lang="en-US" sz="1052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052" dirty="0"/>
          </a:p>
        </p:txBody>
      </p:sp>
      <p:sp>
        <p:nvSpPr>
          <p:cNvPr id="29" name="Shape 14">
            <a:extLst>
              <a:ext uri="{FF2B5EF4-FFF2-40B4-BE49-F238E27FC236}">
                <a16:creationId xmlns:a16="http://schemas.microsoft.com/office/drawing/2014/main" id="{ABDA1E1A-E9DA-EDFF-0DC6-5BA0A5CD1952}"/>
              </a:ext>
            </a:extLst>
          </p:cNvPr>
          <p:cNvSpPr/>
          <p:nvPr/>
        </p:nvSpPr>
        <p:spPr>
          <a:xfrm>
            <a:off x="7496073" y="3286855"/>
            <a:ext cx="2566416" cy="0"/>
          </a:xfrm>
          <a:prstGeom prst="line">
            <a:avLst/>
          </a:prstGeom>
          <a:noFill/>
          <a:ln w="12700">
            <a:solidFill>
              <a:srgbClr val="D5F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986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82A33-6911-89A1-E55A-AED8A67D1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>
            <a:extLst>
              <a:ext uri="{FF2B5EF4-FFF2-40B4-BE49-F238E27FC236}">
                <a16:creationId xmlns:a16="http://schemas.microsoft.com/office/drawing/2014/main" id="{8F0895B4-8A97-A36A-450C-ADB65BEF7CE3}"/>
              </a:ext>
            </a:extLst>
          </p:cNvPr>
          <p:cNvSpPr txBox="1"/>
          <p:nvPr/>
        </p:nvSpPr>
        <p:spPr>
          <a:xfrm>
            <a:off x="8940541" y="594783"/>
            <a:ext cx="123190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fr-FR" sz="1900" dirty="0">
                <a:solidFill>
                  <a:srgbClr val="B29B3D"/>
                </a:solidFill>
                <a:latin typeface="Almarena Monospaced"/>
                <a:cs typeface="Almarena Monospaced"/>
              </a:rPr>
              <a:t>A</a:t>
            </a:r>
            <a:endParaRPr sz="1900" dirty="0">
              <a:latin typeface="Almarena Monospaced"/>
              <a:cs typeface="Almarena Monospace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04E101EB-B222-2374-F75A-1BB89414CBC8}"/>
              </a:ext>
            </a:extLst>
          </p:cNvPr>
          <p:cNvSpPr/>
          <p:nvPr/>
        </p:nvSpPr>
        <p:spPr>
          <a:xfrm>
            <a:off x="540000" y="1099592"/>
            <a:ext cx="9618980" cy="0"/>
          </a:xfrm>
          <a:custGeom>
            <a:avLst/>
            <a:gdLst/>
            <a:ahLst/>
            <a:cxnLst/>
            <a:rect l="l" t="t" r="r" b="b"/>
            <a:pathLst>
              <a:path w="9618980">
                <a:moveTo>
                  <a:pt x="0" y="0"/>
                </a:moveTo>
                <a:lnTo>
                  <a:pt x="961856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>
            <a:extLst>
              <a:ext uri="{FF2B5EF4-FFF2-40B4-BE49-F238E27FC236}">
                <a16:creationId xmlns:a16="http://schemas.microsoft.com/office/drawing/2014/main" id="{F1FB0DD2-F594-11FB-7B42-B6379E49B61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84" y="6505493"/>
            <a:ext cx="730710" cy="731100"/>
          </a:xfrm>
          <a:prstGeom prst="rect">
            <a:avLst/>
          </a:prstGeom>
        </p:spPr>
      </p:pic>
      <p:sp>
        <p:nvSpPr>
          <p:cNvPr id="11" name="object 11">
            <a:extLst>
              <a:ext uri="{FF2B5EF4-FFF2-40B4-BE49-F238E27FC236}">
                <a16:creationId xmlns:a16="http://schemas.microsoft.com/office/drawing/2014/main" id="{33E9C07E-39C1-B7AE-0CE5-02A46ADA06FC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EC256F90-84C6-BD77-A429-42F2BADED991}"/>
              </a:ext>
            </a:extLst>
          </p:cNvPr>
          <p:cNvSpPr/>
          <p:nvPr/>
        </p:nvSpPr>
        <p:spPr>
          <a:xfrm>
            <a:off x="520959" y="436677"/>
            <a:ext cx="9837928" cy="53467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Suivi</a:t>
            </a:r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et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évaluation</a:t>
            </a:r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adaptés</a:t>
            </a:r>
            <a:endParaRPr lang="en-US" sz="2573" dirty="0">
              <a:solidFill>
                <a:schemeClr val="tx1"/>
              </a:solidFill>
            </a:endParaRPr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ED2C825E-B198-50F9-EFFD-7F803247A9F1}"/>
              </a:ext>
            </a:extLst>
          </p:cNvPr>
          <p:cNvSpPr/>
          <p:nvPr/>
        </p:nvSpPr>
        <p:spPr>
          <a:xfrm>
            <a:off x="427736" y="1394123"/>
            <a:ext cx="9837928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Votre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réussite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est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notre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objectif</a:t>
            </a:r>
            <a:endParaRPr lang="en-US" sz="1286" i="1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28" name="Text 15">
            <a:extLst>
              <a:ext uri="{FF2B5EF4-FFF2-40B4-BE49-F238E27FC236}">
                <a16:creationId xmlns:a16="http://schemas.microsoft.com/office/drawing/2014/main" id="{956F8D96-325D-DB43-87EA-D00A64ED01EA}"/>
              </a:ext>
            </a:extLst>
          </p:cNvPr>
          <p:cNvSpPr/>
          <p:nvPr/>
        </p:nvSpPr>
        <p:spPr>
          <a:xfrm>
            <a:off x="0" y="6744740"/>
            <a:ext cx="10693400" cy="23525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Almarena Conseil RH — </a:t>
            </a:r>
            <a:r>
              <a:rPr lang="fr-FR" sz="900" dirty="0"/>
              <a:t>SIRET : 884 102 369 00029 - Code APE 8559A </a:t>
            </a:r>
          </a:p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  <a:hlinkClick r:id="rId3"/>
              </a:rPr>
              <a:t>www.Almarena-conseilrh.fr</a:t>
            </a:r>
            <a:endParaRPr lang="en-US" sz="877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en-US" sz="877" dirty="0">
              <a:solidFill>
                <a:schemeClr val="tx1"/>
              </a:solidFill>
            </a:endParaRPr>
          </a:p>
        </p:txBody>
      </p:sp>
      <p:sp>
        <p:nvSpPr>
          <p:cNvPr id="50" name="Text 5">
            <a:extLst>
              <a:ext uri="{FF2B5EF4-FFF2-40B4-BE49-F238E27FC236}">
                <a16:creationId xmlns:a16="http://schemas.microsoft.com/office/drawing/2014/main" id="{E93C5521-C524-4F53-DA8B-5518C7F503DE}"/>
              </a:ext>
            </a:extLst>
          </p:cNvPr>
          <p:cNvSpPr/>
          <p:nvPr/>
        </p:nvSpPr>
        <p:spPr>
          <a:xfrm>
            <a:off x="1228345" y="2505345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871" dirty="0"/>
          </a:p>
        </p:txBody>
      </p:sp>
      <p:sp>
        <p:nvSpPr>
          <p:cNvPr id="54" name="Text 10">
            <a:extLst>
              <a:ext uri="{FF2B5EF4-FFF2-40B4-BE49-F238E27FC236}">
                <a16:creationId xmlns:a16="http://schemas.microsoft.com/office/drawing/2014/main" id="{AABE0C85-AF74-67FE-1657-3099E399BDD5}"/>
              </a:ext>
            </a:extLst>
          </p:cNvPr>
          <p:cNvSpPr/>
          <p:nvPr/>
        </p:nvSpPr>
        <p:spPr>
          <a:xfrm>
            <a:off x="3741294" y="2505345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871" dirty="0"/>
          </a:p>
        </p:txBody>
      </p:sp>
      <p:sp>
        <p:nvSpPr>
          <p:cNvPr id="15" name="Text 4">
            <a:extLst>
              <a:ext uri="{FF2B5EF4-FFF2-40B4-BE49-F238E27FC236}">
                <a16:creationId xmlns:a16="http://schemas.microsoft.com/office/drawing/2014/main" id="{E2F3CB29-4E2E-FE7B-672C-09A0A0D95CE4}"/>
              </a:ext>
            </a:extLst>
          </p:cNvPr>
          <p:cNvSpPr/>
          <p:nvPr/>
        </p:nvSpPr>
        <p:spPr>
          <a:xfrm>
            <a:off x="427736" y="2003647"/>
            <a:ext cx="4812030" cy="449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520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Évaluation aménagée</a:t>
            </a:r>
            <a:endParaRPr lang="en-US" sz="1520" dirty="0"/>
          </a:p>
        </p:txBody>
      </p:sp>
      <p:sp>
        <p:nvSpPr>
          <p:cNvPr id="34" name="Text 5">
            <a:extLst>
              <a:ext uri="{FF2B5EF4-FFF2-40B4-BE49-F238E27FC236}">
                <a16:creationId xmlns:a16="http://schemas.microsoft.com/office/drawing/2014/main" id="{1E404F17-C984-662C-4E20-040370BBEE58}"/>
              </a:ext>
            </a:extLst>
          </p:cNvPr>
          <p:cNvSpPr/>
          <p:nvPr/>
        </p:nvSpPr>
        <p:spPr>
          <a:xfrm>
            <a:off x="427736" y="2538317"/>
            <a:ext cx="4812030" cy="27802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Temps majoré selon la nature du handicap et les recommandations.</a:t>
            </a:r>
            <a:endParaRPr lang="en-US" sz="1169" dirty="0"/>
          </a:p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Assistance technique validée au préalable (lecteur d'écran, frappe assistée, etc.).</a:t>
            </a:r>
            <a:endParaRPr lang="en-US" sz="1169" dirty="0"/>
          </a:p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Modalités alternatives : oral au lieu de l'écrit, ou inversement, selon le profil.</a:t>
            </a:r>
            <a:endParaRPr lang="en-US" sz="1169" dirty="0"/>
          </a:p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Adaptations validées pour s'assurer qu'elles mesurent les compétences sans biais.</a:t>
            </a:r>
            <a:endParaRPr lang="en-US" sz="1169" dirty="0"/>
          </a:p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 acquis sont évalués de manière équitable : les critères de réussite restent identiques.</a:t>
            </a:r>
            <a:endParaRPr lang="en-US" sz="1169" dirty="0"/>
          </a:p>
        </p:txBody>
      </p:sp>
      <p:sp>
        <p:nvSpPr>
          <p:cNvPr id="35" name="Text 7">
            <a:extLst>
              <a:ext uri="{FF2B5EF4-FFF2-40B4-BE49-F238E27FC236}">
                <a16:creationId xmlns:a16="http://schemas.microsoft.com/office/drawing/2014/main" id="{3B3A7A67-9CF5-0C2F-7332-24EC014A8C94}"/>
              </a:ext>
            </a:extLst>
          </p:cNvPr>
          <p:cNvSpPr/>
          <p:nvPr/>
        </p:nvSpPr>
        <p:spPr>
          <a:xfrm>
            <a:off x="5667502" y="2003647"/>
            <a:ext cx="4598162" cy="449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520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Prévention des ruptures de parcours</a:t>
            </a:r>
            <a:endParaRPr lang="en-US" sz="1520" dirty="0"/>
          </a:p>
        </p:txBody>
      </p:sp>
      <p:sp>
        <p:nvSpPr>
          <p:cNvPr id="36" name="Text 8">
            <a:extLst>
              <a:ext uri="{FF2B5EF4-FFF2-40B4-BE49-F238E27FC236}">
                <a16:creationId xmlns:a16="http://schemas.microsoft.com/office/drawing/2014/main" id="{26D8D6B6-C265-07F0-59FF-34FC6A1D0604}"/>
              </a:ext>
            </a:extLst>
          </p:cNvPr>
          <p:cNvSpPr/>
          <p:nvPr/>
        </p:nvSpPr>
        <p:spPr>
          <a:xfrm>
            <a:off x="5667502" y="2538317"/>
            <a:ext cx="4598162" cy="27802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Points de suivi réguliers organisés par le référent handicap.</a:t>
            </a:r>
            <a:endParaRPr lang="en-US" sz="1169" dirty="0"/>
          </a:p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Identification rapide des difficultés avant qu'elles ne conduisent à un abandon.</a:t>
            </a:r>
            <a:endParaRPr lang="en-US" sz="1169" dirty="0"/>
          </a:p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Tutorat individuel renforcé : formateur référent attitré, disponible entre les sessions.</a:t>
            </a:r>
            <a:endParaRPr lang="en-US" sz="1169" dirty="0"/>
          </a:p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Révision possible du plan d'adaptation en cours de parcours si la situation évolue.</a:t>
            </a:r>
            <a:endParaRPr lang="en-US" sz="1169" dirty="0"/>
          </a:p>
          <a:p>
            <a:pPr marL="400987" indent="-400987">
              <a:spcAft>
                <a:spcPts val="936"/>
              </a:spcAft>
              <a:buSzPct val="100000"/>
              <a:buChar char="•"/>
            </a:pPr>
            <a:r>
              <a:rPr lang="en-US" sz="1169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Orientation vers les structures partenaires si la situation le nécessite (MDPH, Cap Emploi).</a:t>
            </a:r>
            <a:endParaRPr lang="en-US" sz="1169" dirty="0"/>
          </a:p>
        </p:txBody>
      </p:sp>
      <p:sp>
        <p:nvSpPr>
          <p:cNvPr id="37" name="Shape 9">
            <a:extLst>
              <a:ext uri="{FF2B5EF4-FFF2-40B4-BE49-F238E27FC236}">
                <a16:creationId xmlns:a16="http://schemas.microsoft.com/office/drawing/2014/main" id="{8C4B695E-44D5-B8CF-4F6C-6F0B1F2EA539}"/>
              </a:ext>
            </a:extLst>
          </p:cNvPr>
          <p:cNvSpPr/>
          <p:nvPr/>
        </p:nvSpPr>
        <p:spPr>
          <a:xfrm>
            <a:off x="374269" y="5350681"/>
            <a:ext cx="9944862" cy="908939"/>
          </a:xfrm>
          <a:prstGeom prst="rect">
            <a:avLst/>
          </a:prstGeom>
          <a:solidFill>
            <a:srgbClr val="D5F0EC"/>
          </a:solidFill>
          <a:ln w="12700">
            <a:solidFill>
              <a:srgbClr val="148A7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10">
            <a:extLst>
              <a:ext uri="{FF2B5EF4-FFF2-40B4-BE49-F238E27FC236}">
                <a16:creationId xmlns:a16="http://schemas.microsoft.com/office/drawing/2014/main" id="{0AFA1298-6AA0-6818-B51F-F74E49EDBA9A}"/>
              </a:ext>
            </a:extLst>
          </p:cNvPr>
          <p:cNvSpPr/>
          <p:nvPr/>
        </p:nvSpPr>
        <p:spPr>
          <a:xfrm>
            <a:off x="588137" y="5457616"/>
            <a:ext cx="9624060" cy="72715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69" i="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Notre objectif : vous permettre de démontrer pleinement vos compétences, sans que votre situation de handicap ne constitue un frein à la reconnaissance de vos acquis.</a:t>
            </a:r>
            <a:endParaRPr lang="en-US" sz="1169" dirty="0"/>
          </a:p>
        </p:txBody>
      </p:sp>
    </p:spTree>
    <p:extLst>
      <p:ext uri="{BB962C8B-B14F-4D97-AF65-F5344CB8AC3E}">
        <p14:creationId xmlns:p14="http://schemas.microsoft.com/office/powerpoint/2010/main" val="3484223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C3318-4E49-3FF9-F2C9-42A67F8C5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>
            <a:extLst>
              <a:ext uri="{FF2B5EF4-FFF2-40B4-BE49-F238E27FC236}">
                <a16:creationId xmlns:a16="http://schemas.microsoft.com/office/drawing/2014/main" id="{B9542D94-E7C2-DFAC-DE94-DB5111C84954}"/>
              </a:ext>
            </a:extLst>
          </p:cNvPr>
          <p:cNvSpPr txBox="1"/>
          <p:nvPr/>
        </p:nvSpPr>
        <p:spPr>
          <a:xfrm>
            <a:off x="8940541" y="594783"/>
            <a:ext cx="123190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fr-FR" sz="1900" dirty="0">
                <a:solidFill>
                  <a:srgbClr val="B29B3D"/>
                </a:solidFill>
                <a:latin typeface="Almarena Monospaced"/>
                <a:cs typeface="Almarena Monospaced"/>
              </a:rPr>
              <a:t>A</a:t>
            </a:r>
            <a:endParaRPr sz="1900" dirty="0">
              <a:latin typeface="Almarena Monospaced"/>
              <a:cs typeface="Almarena Monospace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F7B52305-EEB6-884B-B279-C4F606BD9AFC}"/>
              </a:ext>
            </a:extLst>
          </p:cNvPr>
          <p:cNvSpPr/>
          <p:nvPr/>
        </p:nvSpPr>
        <p:spPr>
          <a:xfrm>
            <a:off x="540000" y="1099592"/>
            <a:ext cx="9618980" cy="0"/>
          </a:xfrm>
          <a:custGeom>
            <a:avLst/>
            <a:gdLst/>
            <a:ahLst/>
            <a:cxnLst/>
            <a:rect l="l" t="t" r="r" b="b"/>
            <a:pathLst>
              <a:path w="9618980">
                <a:moveTo>
                  <a:pt x="0" y="0"/>
                </a:moveTo>
                <a:lnTo>
                  <a:pt x="961856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>
            <a:extLst>
              <a:ext uri="{FF2B5EF4-FFF2-40B4-BE49-F238E27FC236}">
                <a16:creationId xmlns:a16="http://schemas.microsoft.com/office/drawing/2014/main" id="{91D17374-A969-037C-8F34-0C94AB50BB7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84" y="6505493"/>
            <a:ext cx="730710" cy="731100"/>
          </a:xfrm>
          <a:prstGeom prst="rect">
            <a:avLst/>
          </a:prstGeom>
        </p:spPr>
      </p:pic>
      <p:sp>
        <p:nvSpPr>
          <p:cNvPr id="11" name="object 11">
            <a:extLst>
              <a:ext uri="{FF2B5EF4-FFF2-40B4-BE49-F238E27FC236}">
                <a16:creationId xmlns:a16="http://schemas.microsoft.com/office/drawing/2014/main" id="{A077370A-BC0E-33B3-0BD7-F09DF6D562F8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48B629BD-121E-5695-6567-480198D1F6AD}"/>
              </a:ext>
            </a:extLst>
          </p:cNvPr>
          <p:cNvSpPr/>
          <p:nvPr/>
        </p:nvSpPr>
        <p:spPr>
          <a:xfrm>
            <a:off x="520959" y="436677"/>
            <a:ext cx="9837928" cy="53467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Réclammations</a:t>
            </a:r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et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démarque</a:t>
            </a:r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Qualité</a:t>
            </a:r>
            <a:endParaRPr lang="en-US" sz="2573" dirty="0">
              <a:solidFill>
                <a:schemeClr val="tx1"/>
              </a:solidFill>
            </a:endParaRPr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557F42E8-9DDC-2500-B880-16070089A7DD}"/>
              </a:ext>
            </a:extLst>
          </p:cNvPr>
          <p:cNvSpPr/>
          <p:nvPr/>
        </p:nvSpPr>
        <p:spPr>
          <a:xfrm>
            <a:off x="427736" y="1394123"/>
            <a:ext cx="9837928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Votre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satisfaction est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notre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priorité</a:t>
            </a:r>
            <a:endParaRPr lang="en-US" sz="1286" i="1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28" name="Text 15">
            <a:extLst>
              <a:ext uri="{FF2B5EF4-FFF2-40B4-BE49-F238E27FC236}">
                <a16:creationId xmlns:a16="http://schemas.microsoft.com/office/drawing/2014/main" id="{44932773-53CA-F908-A7CC-E6FF82ABD6B6}"/>
              </a:ext>
            </a:extLst>
          </p:cNvPr>
          <p:cNvSpPr/>
          <p:nvPr/>
        </p:nvSpPr>
        <p:spPr>
          <a:xfrm>
            <a:off x="0" y="6744740"/>
            <a:ext cx="10693400" cy="23525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Almarena Conseil RH — </a:t>
            </a:r>
            <a:r>
              <a:rPr lang="fr-FR" sz="900" dirty="0"/>
              <a:t>SIRET : 884 102 369 00029 - Code APE 8559A </a:t>
            </a:r>
          </a:p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  <a:hlinkClick r:id="rId3"/>
              </a:rPr>
              <a:t>www.Almarena-conseilrh.fr</a:t>
            </a:r>
            <a:endParaRPr lang="en-US" sz="877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en-US" sz="877" dirty="0">
              <a:solidFill>
                <a:schemeClr val="tx1"/>
              </a:solidFill>
            </a:endParaRPr>
          </a:p>
        </p:txBody>
      </p:sp>
      <p:sp>
        <p:nvSpPr>
          <p:cNvPr id="50" name="Text 5">
            <a:extLst>
              <a:ext uri="{FF2B5EF4-FFF2-40B4-BE49-F238E27FC236}">
                <a16:creationId xmlns:a16="http://schemas.microsoft.com/office/drawing/2014/main" id="{58F1FE4D-7FBA-7FC6-1A38-EBFB75C8350A}"/>
              </a:ext>
            </a:extLst>
          </p:cNvPr>
          <p:cNvSpPr/>
          <p:nvPr/>
        </p:nvSpPr>
        <p:spPr>
          <a:xfrm>
            <a:off x="1228345" y="2505345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871" dirty="0"/>
          </a:p>
        </p:txBody>
      </p:sp>
      <p:sp>
        <p:nvSpPr>
          <p:cNvPr id="54" name="Text 10">
            <a:extLst>
              <a:ext uri="{FF2B5EF4-FFF2-40B4-BE49-F238E27FC236}">
                <a16:creationId xmlns:a16="http://schemas.microsoft.com/office/drawing/2014/main" id="{C2C58877-83C8-2D3E-C24A-EC53051A1CEE}"/>
              </a:ext>
            </a:extLst>
          </p:cNvPr>
          <p:cNvSpPr/>
          <p:nvPr/>
        </p:nvSpPr>
        <p:spPr>
          <a:xfrm>
            <a:off x="3741294" y="2505345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871" dirty="0"/>
          </a:p>
        </p:txBody>
      </p:sp>
      <p:sp>
        <p:nvSpPr>
          <p:cNvPr id="20" name="Shape 21">
            <a:extLst>
              <a:ext uri="{FF2B5EF4-FFF2-40B4-BE49-F238E27FC236}">
                <a16:creationId xmlns:a16="http://schemas.microsoft.com/office/drawing/2014/main" id="{BAAFE1B4-0EED-4329-B363-E901D3B991C9}"/>
              </a:ext>
            </a:extLst>
          </p:cNvPr>
          <p:cNvSpPr/>
          <p:nvPr/>
        </p:nvSpPr>
        <p:spPr>
          <a:xfrm>
            <a:off x="8736508" y="2078501"/>
            <a:ext cx="662991" cy="662991"/>
          </a:xfrm>
          <a:prstGeom prst="ellipse">
            <a:avLst/>
          </a:prstGeom>
          <a:solidFill>
            <a:srgbClr val="1A5276"/>
          </a:solidFill>
          <a:ln/>
        </p:spPr>
        <p:txBody>
          <a:bodyPr/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1" name="Shape 23">
            <a:extLst>
              <a:ext uri="{FF2B5EF4-FFF2-40B4-BE49-F238E27FC236}">
                <a16:creationId xmlns:a16="http://schemas.microsoft.com/office/drawing/2014/main" id="{7FEE5837-DCC6-0549-08D3-82B95D41E38E}"/>
              </a:ext>
            </a:extLst>
          </p:cNvPr>
          <p:cNvSpPr/>
          <p:nvPr/>
        </p:nvSpPr>
        <p:spPr>
          <a:xfrm>
            <a:off x="7913116" y="2912586"/>
            <a:ext cx="2352548" cy="2245614"/>
          </a:xfrm>
          <a:prstGeom prst="rect">
            <a:avLst/>
          </a:prstGeom>
          <a:solidFill>
            <a:srgbClr val="FFFFFF"/>
          </a:solidFill>
          <a:ln w="12700">
            <a:solidFill>
              <a:srgbClr val="D6EAF8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Text 24">
            <a:extLst>
              <a:ext uri="{FF2B5EF4-FFF2-40B4-BE49-F238E27FC236}">
                <a16:creationId xmlns:a16="http://schemas.microsoft.com/office/drawing/2014/main" id="{E93B438E-FD43-112C-0B3A-2FCEB5F2E12D}"/>
              </a:ext>
            </a:extLst>
          </p:cNvPr>
          <p:cNvSpPr/>
          <p:nvPr/>
        </p:nvSpPr>
        <p:spPr>
          <a:xfrm>
            <a:off x="8020050" y="2998134"/>
            <a:ext cx="2138680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86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Améliorer</a:t>
            </a:r>
            <a:endParaRPr lang="en-US" sz="1286" dirty="0"/>
          </a:p>
        </p:txBody>
      </p:sp>
      <p:sp>
        <p:nvSpPr>
          <p:cNvPr id="26" name="Shape 27">
            <a:extLst>
              <a:ext uri="{FF2B5EF4-FFF2-40B4-BE49-F238E27FC236}">
                <a16:creationId xmlns:a16="http://schemas.microsoft.com/office/drawing/2014/main" id="{33D3FB8F-909F-49F7-F058-1321178C6A82}"/>
              </a:ext>
            </a:extLst>
          </p:cNvPr>
          <p:cNvSpPr/>
          <p:nvPr/>
        </p:nvSpPr>
        <p:spPr>
          <a:xfrm>
            <a:off x="374269" y="5350681"/>
            <a:ext cx="9944862" cy="908939"/>
          </a:xfrm>
          <a:prstGeom prst="rect">
            <a:avLst/>
          </a:prstGeom>
          <a:solidFill>
            <a:srgbClr val="D5F0EC"/>
          </a:solidFill>
          <a:ln w="12700">
            <a:solidFill>
              <a:srgbClr val="148A7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8">
            <a:extLst>
              <a:ext uri="{FF2B5EF4-FFF2-40B4-BE49-F238E27FC236}">
                <a16:creationId xmlns:a16="http://schemas.microsoft.com/office/drawing/2014/main" id="{7DC8C3F4-EC0E-389F-9CD2-CAC07EAFEE19}"/>
              </a:ext>
            </a:extLst>
          </p:cNvPr>
          <p:cNvSpPr/>
          <p:nvPr/>
        </p:nvSpPr>
        <p:spPr>
          <a:xfrm>
            <a:off x="588137" y="5457616"/>
            <a:ext cx="9624060" cy="72715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11" dirty="0">
                <a:solidFill>
                  <a:srgbClr val="1C28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 cas d'insatisfaction persistante, vous pouvez contacter le Défenseur des droits (09 69 39 00 00 — www.defenseurdesdroits.fr) ou l'AGEFIPH (0 800 11 10 09 — www.agefiph.fr).</a:t>
            </a:r>
            <a:endParaRPr lang="en-US" sz="1111" dirty="0"/>
          </a:p>
        </p:txBody>
      </p:sp>
      <p:sp>
        <p:nvSpPr>
          <p:cNvPr id="30" name="Text 26">
            <a:extLst>
              <a:ext uri="{FF2B5EF4-FFF2-40B4-BE49-F238E27FC236}">
                <a16:creationId xmlns:a16="http://schemas.microsoft.com/office/drawing/2014/main" id="{130D7965-F0A1-F180-E139-06AD33C5490C}"/>
              </a:ext>
            </a:extLst>
          </p:cNvPr>
          <p:cNvSpPr/>
          <p:nvPr/>
        </p:nvSpPr>
        <p:spPr>
          <a:xfrm>
            <a:off x="8020050" y="3447256"/>
            <a:ext cx="2138680" cy="160401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Solution proposée et mesures correctives communiquées. Chaque réclamation nourrit notre amélioration continue.</a:t>
            </a:r>
            <a:endParaRPr lang="en-US" sz="1111" dirty="0"/>
          </a:p>
        </p:txBody>
      </p:sp>
      <p:sp>
        <p:nvSpPr>
          <p:cNvPr id="31" name="Shape 4">
            <a:extLst>
              <a:ext uri="{FF2B5EF4-FFF2-40B4-BE49-F238E27FC236}">
                <a16:creationId xmlns:a16="http://schemas.microsoft.com/office/drawing/2014/main" id="{61E55C24-54B4-5558-AD06-DFAF719729EF}"/>
              </a:ext>
            </a:extLst>
          </p:cNvPr>
          <p:cNvSpPr/>
          <p:nvPr/>
        </p:nvSpPr>
        <p:spPr>
          <a:xfrm>
            <a:off x="1197661" y="2078501"/>
            <a:ext cx="662991" cy="662991"/>
          </a:xfrm>
          <a:prstGeom prst="ellipse">
            <a:avLst/>
          </a:prstGeom>
          <a:solidFill>
            <a:srgbClr val="1A5276"/>
          </a:solidFill>
          <a:ln/>
        </p:spPr>
        <p:txBody>
          <a:bodyPr/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2" name="Shape 7">
            <a:extLst>
              <a:ext uri="{FF2B5EF4-FFF2-40B4-BE49-F238E27FC236}">
                <a16:creationId xmlns:a16="http://schemas.microsoft.com/office/drawing/2014/main" id="{414A046B-BE25-091D-90B2-6AA3DF466073}"/>
              </a:ext>
            </a:extLst>
          </p:cNvPr>
          <p:cNvSpPr/>
          <p:nvPr/>
        </p:nvSpPr>
        <p:spPr>
          <a:xfrm>
            <a:off x="374269" y="2912586"/>
            <a:ext cx="2352548" cy="2245614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3" name="Text 8">
            <a:extLst>
              <a:ext uri="{FF2B5EF4-FFF2-40B4-BE49-F238E27FC236}">
                <a16:creationId xmlns:a16="http://schemas.microsoft.com/office/drawing/2014/main" id="{FE221E53-C19E-7B36-82EE-77922E2FFC6A}"/>
              </a:ext>
            </a:extLst>
          </p:cNvPr>
          <p:cNvSpPr/>
          <p:nvPr/>
        </p:nvSpPr>
        <p:spPr>
          <a:xfrm>
            <a:off x="481203" y="2998134"/>
            <a:ext cx="2138680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86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Exprimer</a:t>
            </a:r>
            <a:endParaRPr lang="en-US" sz="1286" dirty="0"/>
          </a:p>
        </p:txBody>
      </p:sp>
      <p:sp>
        <p:nvSpPr>
          <p:cNvPr id="34" name="Text 9">
            <a:extLst>
              <a:ext uri="{FF2B5EF4-FFF2-40B4-BE49-F238E27FC236}">
                <a16:creationId xmlns:a16="http://schemas.microsoft.com/office/drawing/2014/main" id="{4F40F676-7346-0FA2-3E95-A3FC43279A28}"/>
              </a:ext>
            </a:extLst>
          </p:cNvPr>
          <p:cNvSpPr/>
          <p:nvPr/>
        </p:nvSpPr>
        <p:spPr>
          <a:xfrm>
            <a:off x="481203" y="3447256"/>
            <a:ext cx="2138680" cy="160401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Via le formulaire sur [site web], par email ou courrier au référent qualité. Tout canal de communication vous est ouvert.</a:t>
            </a:r>
            <a:endParaRPr lang="en-US" sz="1111" dirty="0"/>
          </a:p>
        </p:txBody>
      </p:sp>
      <p:sp>
        <p:nvSpPr>
          <p:cNvPr id="35" name="Shape 10">
            <a:extLst>
              <a:ext uri="{FF2B5EF4-FFF2-40B4-BE49-F238E27FC236}">
                <a16:creationId xmlns:a16="http://schemas.microsoft.com/office/drawing/2014/main" id="{DB31E77B-06AC-5672-2B2D-DB1B59F7878C}"/>
              </a:ext>
            </a:extLst>
          </p:cNvPr>
          <p:cNvSpPr/>
          <p:nvPr/>
        </p:nvSpPr>
        <p:spPr>
          <a:xfrm>
            <a:off x="3710610" y="2078501"/>
            <a:ext cx="662991" cy="662991"/>
          </a:xfrm>
          <a:prstGeom prst="ellipse">
            <a:avLst/>
          </a:prstGeom>
          <a:solidFill>
            <a:srgbClr val="1A5276"/>
          </a:solidFill>
          <a:ln/>
        </p:spPr>
        <p:txBody>
          <a:bodyPr/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6" name="Shape 13">
            <a:extLst>
              <a:ext uri="{FF2B5EF4-FFF2-40B4-BE49-F238E27FC236}">
                <a16:creationId xmlns:a16="http://schemas.microsoft.com/office/drawing/2014/main" id="{26CD1659-10E2-DE14-3950-2A9C93CB74BA}"/>
              </a:ext>
            </a:extLst>
          </p:cNvPr>
          <p:cNvSpPr/>
          <p:nvPr/>
        </p:nvSpPr>
        <p:spPr>
          <a:xfrm>
            <a:off x="2887218" y="2912586"/>
            <a:ext cx="2352548" cy="2245614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7" name="Text 14">
            <a:extLst>
              <a:ext uri="{FF2B5EF4-FFF2-40B4-BE49-F238E27FC236}">
                <a16:creationId xmlns:a16="http://schemas.microsoft.com/office/drawing/2014/main" id="{82EB57EA-8B62-E4A0-DFA8-3939D99E105B}"/>
              </a:ext>
            </a:extLst>
          </p:cNvPr>
          <p:cNvSpPr/>
          <p:nvPr/>
        </p:nvSpPr>
        <p:spPr>
          <a:xfrm>
            <a:off x="2994152" y="2998134"/>
            <a:ext cx="2138680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86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Accuser</a:t>
            </a:r>
            <a:endParaRPr lang="en-US" sz="1286" dirty="0"/>
          </a:p>
        </p:txBody>
      </p:sp>
      <p:sp>
        <p:nvSpPr>
          <p:cNvPr id="38" name="Text 15">
            <a:extLst>
              <a:ext uri="{FF2B5EF4-FFF2-40B4-BE49-F238E27FC236}">
                <a16:creationId xmlns:a16="http://schemas.microsoft.com/office/drawing/2014/main" id="{308C769C-7921-26FF-048A-DF15EFCD9F14}"/>
              </a:ext>
            </a:extLst>
          </p:cNvPr>
          <p:cNvSpPr/>
          <p:nvPr/>
        </p:nvSpPr>
        <p:spPr>
          <a:xfrm>
            <a:off x="2994152" y="3447256"/>
            <a:ext cx="2138680" cy="160401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Accusé de réception sous 48h ouvrables. Votre réclamation est enregistrée et un suivi lui est attribué.</a:t>
            </a:r>
            <a:endParaRPr lang="en-US" sz="1111" dirty="0"/>
          </a:p>
        </p:txBody>
      </p:sp>
      <p:sp>
        <p:nvSpPr>
          <p:cNvPr id="39" name="Text 17">
            <a:extLst>
              <a:ext uri="{FF2B5EF4-FFF2-40B4-BE49-F238E27FC236}">
                <a16:creationId xmlns:a16="http://schemas.microsoft.com/office/drawing/2014/main" id="{A0CC2172-C46E-7A06-842D-E6D95CF9DC80}"/>
              </a:ext>
            </a:extLst>
          </p:cNvPr>
          <p:cNvSpPr/>
          <p:nvPr/>
        </p:nvSpPr>
        <p:spPr>
          <a:xfrm>
            <a:off x="6223559" y="2078501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871" dirty="0"/>
          </a:p>
        </p:txBody>
      </p:sp>
      <p:sp>
        <p:nvSpPr>
          <p:cNvPr id="40" name="Shape 19">
            <a:extLst>
              <a:ext uri="{FF2B5EF4-FFF2-40B4-BE49-F238E27FC236}">
                <a16:creationId xmlns:a16="http://schemas.microsoft.com/office/drawing/2014/main" id="{44C98F19-6607-F8D4-FC3A-AD4356716AB0}"/>
              </a:ext>
            </a:extLst>
          </p:cNvPr>
          <p:cNvSpPr/>
          <p:nvPr/>
        </p:nvSpPr>
        <p:spPr>
          <a:xfrm>
            <a:off x="5400167" y="2912586"/>
            <a:ext cx="2352548" cy="2245614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1" name="Text 20">
            <a:extLst>
              <a:ext uri="{FF2B5EF4-FFF2-40B4-BE49-F238E27FC236}">
                <a16:creationId xmlns:a16="http://schemas.microsoft.com/office/drawing/2014/main" id="{4320CC7C-552D-7F7A-5841-84ABDF66400C}"/>
              </a:ext>
            </a:extLst>
          </p:cNvPr>
          <p:cNvSpPr/>
          <p:nvPr/>
        </p:nvSpPr>
        <p:spPr>
          <a:xfrm>
            <a:off x="5507101" y="2998134"/>
            <a:ext cx="2138680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86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Analyser</a:t>
            </a:r>
            <a:endParaRPr lang="en-US" sz="1286" dirty="0"/>
          </a:p>
        </p:txBody>
      </p:sp>
      <p:sp>
        <p:nvSpPr>
          <p:cNvPr id="42" name="Text 21">
            <a:extLst>
              <a:ext uri="{FF2B5EF4-FFF2-40B4-BE49-F238E27FC236}">
                <a16:creationId xmlns:a16="http://schemas.microsoft.com/office/drawing/2014/main" id="{4198BB0F-18AD-AC1F-74EB-83324852EAFE}"/>
              </a:ext>
            </a:extLst>
          </p:cNvPr>
          <p:cNvSpPr/>
          <p:nvPr/>
        </p:nvSpPr>
        <p:spPr>
          <a:xfrm>
            <a:off x="5507101" y="3447256"/>
            <a:ext cx="2138680" cy="160401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Examen approfondi sous 10 jours. La situation est analysée avec le référent handicap et le référent qualité.</a:t>
            </a:r>
            <a:endParaRPr lang="en-US" sz="1111" dirty="0"/>
          </a:p>
        </p:txBody>
      </p:sp>
      <p:sp>
        <p:nvSpPr>
          <p:cNvPr id="43" name="Shape 10">
            <a:extLst>
              <a:ext uri="{FF2B5EF4-FFF2-40B4-BE49-F238E27FC236}">
                <a16:creationId xmlns:a16="http://schemas.microsoft.com/office/drawing/2014/main" id="{EEA58E8C-3B01-6F33-F63F-24CADBCCE256}"/>
              </a:ext>
            </a:extLst>
          </p:cNvPr>
          <p:cNvSpPr/>
          <p:nvPr/>
        </p:nvSpPr>
        <p:spPr>
          <a:xfrm>
            <a:off x="6238901" y="2076469"/>
            <a:ext cx="662991" cy="662991"/>
          </a:xfrm>
          <a:prstGeom prst="ellipse">
            <a:avLst/>
          </a:prstGeom>
          <a:solidFill>
            <a:srgbClr val="1A5276"/>
          </a:solidFill>
          <a:ln/>
        </p:spPr>
        <p:txBody>
          <a:bodyPr/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08126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384D2-66A8-75E1-A2F8-E61354FE8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>
            <a:extLst>
              <a:ext uri="{FF2B5EF4-FFF2-40B4-BE49-F238E27FC236}">
                <a16:creationId xmlns:a16="http://schemas.microsoft.com/office/drawing/2014/main" id="{BC5237F7-00B0-1E89-02E5-545333FA37E7}"/>
              </a:ext>
            </a:extLst>
          </p:cNvPr>
          <p:cNvSpPr txBox="1"/>
          <p:nvPr/>
        </p:nvSpPr>
        <p:spPr>
          <a:xfrm>
            <a:off x="8940541" y="594783"/>
            <a:ext cx="123190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fr-FR" sz="1900" dirty="0">
                <a:solidFill>
                  <a:srgbClr val="B29B3D"/>
                </a:solidFill>
                <a:latin typeface="Almarena Monospaced"/>
                <a:cs typeface="Almarena Monospaced"/>
              </a:rPr>
              <a:t>A</a:t>
            </a:r>
            <a:endParaRPr sz="1900" dirty="0">
              <a:latin typeface="Almarena Monospaced"/>
              <a:cs typeface="Almarena Monospace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AF6E40F-C5D1-B643-56DB-B52309A15A2B}"/>
              </a:ext>
            </a:extLst>
          </p:cNvPr>
          <p:cNvSpPr/>
          <p:nvPr/>
        </p:nvSpPr>
        <p:spPr>
          <a:xfrm>
            <a:off x="540000" y="1099592"/>
            <a:ext cx="9618980" cy="0"/>
          </a:xfrm>
          <a:custGeom>
            <a:avLst/>
            <a:gdLst/>
            <a:ahLst/>
            <a:cxnLst/>
            <a:rect l="l" t="t" r="r" b="b"/>
            <a:pathLst>
              <a:path w="9618980">
                <a:moveTo>
                  <a:pt x="0" y="0"/>
                </a:moveTo>
                <a:lnTo>
                  <a:pt x="961856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>
            <a:extLst>
              <a:ext uri="{FF2B5EF4-FFF2-40B4-BE49-F238E27FC236}">
                <a16:creationId xmlns:a16="http://schemas.microsoft.com/office/drawing/2014/main" id="{5ACB10A9-DCFD-5054-1544-91B2ED12FD7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84" y="6505493"/>
            <a:ext cx="730710" cy="731100"/>
          </a:xfrm>
          <a:prstGeom prst="rect">
            <a:avLst/>
          </a:prstGeom>
        </p:spPr>
      </p:pic>
      <p:sp>
        <p:nvSpPr>
          <p:cNvPr id="11" name="object 11">
            <a:extLst>
              <a:ext uri="{FF2B5EF4-FFF2-40B4-BE49-F238E27FC236}">
                <a16:creationId xmlns:a16="http://schemas.microsoft.com/office/drawing/2014/main" id="{731042AF-842F-BB08-3095-AEAF78E58213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30EDDC22-35E5-7C4A-24AE-61FA91B8E11E}"/>
              </a:ext>
            </a:extLst>
          </p:cNvPr>
          <p:cNvSpPr/>
          <p:nvPr/>
        </p:nvSpPr>
        <p:spPr>
          <a:xfrm>
            <a:off x="520959" y="436677"/>
            <a:ext cx="9837928" cy="53467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Contacts et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ressources</a:t>
            </a:r>
            <a:r>
              <a:rPr lang="en-US" sz="2573" b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573" b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utiles</a:t>
            </a:r>
            <a:endParaRPr lang="en-US" sz="2573" dirty="0">
              <a:solidFill>
                <a:schemeClr val="tx1"/>
              </a:solidFill>
            </a:endParaRPr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DF97FA83-35A7-E1F7-6658-947B23800145}"/>
              </a:ext>
            </a:extLst>
          </p:cNvPr>
          <p:cNvSpPr/>
          <p:nvPr/>
        </p:nvSpPr>
        <p:spPr>
          <a:xfrm>
            <a:off x="427736" y="1394123"/>
            <a:ext cx="9837928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Vos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interlocuteurs</a:t>
            </a:r>
            <a:r>
              <a:rPr lang="en-US" sz="1286" i="1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et </a:t>
            </a:r>
            <a:r>
              <a:rPr lang="en-US" sz="1286" i="1" dirty="0" err="1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partenaires</a:t>
            </a:r>
            <a:endParaRPr lang="en-US" sz="1286" i="1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28" name="Text 15">
            <a:extLst>
              <a:ext uri="{FF2B5EF4-FFF2-40B4-BE49-F238E27FC236}">
                <a16:creationId xmlns:a16="http://schemas.microsoft.com/office/drawing/2014/main" id="{FE15C666-B85D-4F2B-1E6F-EBB5117776C6}"/>
              </a:ext>
            </a:extLst>
          </p:cNvPr>
          <p:cNvSpPr/>
          <p:nvPr/>
        </p:nvSpPr>
        <p:spPr>
          <a:xfrm>
            <a:off x="0" y="6744740"/>
            <a:ext cx="10693400" cy="23525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Almarena Conseil RH — </a:t>
            </a:r>
            <a:r>
              <a:rPr lang="fr-FR" sz="900" dirty="0"/>
              <a:t>SIRET : 884 102 369 00029 - Code APE 8559A </a:t>
            </a:r>
          </a:p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  <a:hlinkClick r:id="rId3"/>
              </a:rPr>
              <a:t>www.Almarena-conseilrh.fr</a:t>
            </a:r>
            <a:endParaRPr lang="en-US" sz="877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en-US" sz="877" dirty="0">
              <a:solidFill>
                <a:schemeClr val="tx1"/>
              </a:solidFill>
            </a:endParaRPr>
          </a:p>
        </p:txBody>
      </p:sp>
      <p:sp>
        <p:nvSpPr>
          <p:cNvPr id="50" name="Text 5">
            <a:extLst>
              <a:ext uri="{FF2B5EF4-FFF2-40B4-BE49-F238E27FC236}">
                <a16:creationId xmlns:a16="http://schemas.microsoft.com/office/drawing/2014/main" id="{180316B5-59D5-E1E0-57FE-D663CBAB0B44}"/>
              </a:ext>
            </a:extLst>
          </p:cNvPr>
          <p:cNvSpPr/>
          <p:nvPr/>
        </p:nvSpPr>
        <p:spPr>
          <a:xfrm>
            <a:off x="1228345" y="2505345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871" dirty="0"/>
          </a:p>
        </p:txBody>
      </p:sp>
      <p:sp>
        <p:nvSpPr>
          <p:cNvPr id="54" name="Text 10">
            <a:extLst>
              <a:ext uri="{FF2B5EF4-FFF2-40B4-BE49-F238E27FC236}">
                <a16:creationId xmlns:a16="http://schemas.microsoft.com/office/drawing/2014/main" id="{54635323-7BE6-85BE-DF5B-674FEEA1A8A4}"/>
              </a:ext>
            </a:extLst>
          </p:cNvPr>
          <p:cNvSpPr/>
          <p:nvPr/>
        </p:nvSpPr>
        <p:spPr>
          <a:xfrm>
            <a:off x="3741294" y="2505345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871" dirty="0"/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8F92AFFB-667C-7A54-14AF-226AFA9B945F}"/>
              </a:ext>
            </a:extLst>
          </p:cNvPr>
          <p:cNvSpPr/>
          <p:nvPr/>
        </p:nvSpPr>
        <p:spPr>
          <a:xfrm>
            <a:off x="374269" y="2003647"/>
            <a:ext cx="3208020" cy="1871345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34" name="Image 0" descr="preencoded.png">
            <a:extLst>
              <a:ext uri="{FF2B5EF4-FFF2-40B4-BE49-F238E27FC236}">
                <a16:creationId xmlns:a16="http://schemas.microsoft.com/office/drawing/2014/main" id="{06A1ECA5-9A1B-AF8F-0110-E678E306EF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2331" y="2110581"/>
            <a:ext cx="481203" cy="481203"/>
          </a:xfrm>
          <a:prstGeom prst="rect">
            <a:avLst/>
          </a:prstGeom>
        </p:spPr>
      </p:pic>
      <p:sp>
        <p:nvSpPr>
          <p:cNvPr id="35" name="Text 5">
            <a:extLst>
              <a:ext uri="{FF2B5EF4-FFF2-40B4-BE49-F238E27FC236}">
                <a16:creationId xmlns:a16="http://schemas.microsoft.com/office/drawing/2014/main" id="{192A86CA-3E0A-F14D-0333-BF98A85410C6}"/>
              </a:ext>
            </a:extLst>
          </p:cNvPr>
          <p:cNvSpPr/>
          <p:nvPr/>
        </p:nvSpPr>
        <p:spPr>
          <a:xfrm>
            <a:off x="481203" y="2720105"/>
            <a:ext cx="2994152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28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Référent Handicap</a:t>
            </a:r>
            <a:endParaRPr lang="en-US" sz="1228" dirty="0"/>
          </a:p>
        </p:txBody>
      </p:sp>
      <p:sp>
        <p:nvSpPr>
          <p:cNvPr id="36" name="Text 6">
            <a:extLst>
              <a:ext uri="{FF2B5EF4-FFF2-40B4-BE49-F238E27FC236}">
                <a16:creationId xmlns:a16="http://schemas.microsoft.com/office/drawing/2014/main" id="{87F8D0DF-5981-049D-37A9-D4B71B09A7A0}"/>
              </a:ext>
            </a:extLst>
          </p:cNvPr>
          <p:cNvSpPr/>
          <p:nvPr/>
        </p:nvSpPr>
        <p:spPr>
          <a:xfrm>
            <a:off x="481203" y="3169228"/>
            <a:ext cx="2994152" cy="5881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FONOLL Christine</a:t>
            </a:r>
          </a:p>
          <a:p>
            <a:pPr algn="ctr"/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06 21 74 20 28</a:t>
            </a:r>
          </a:p>
          <a:p>
            <a:pPr algn="ctr"/>
            <a:r>
              <a:rPr lang="en-US" sz="1111" dirty="0" err="1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Chrisitne.Fonoll@gmail.com</a:t>
            </a:r>
            <a:endParaRPr lang="en-US" sz="1111" dirty="0">
              <a:solidFill>
                <a:srgbClr val="555555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41" name="Shape 10">
            <a:extLst>
              <a:ext uri="{FF2B5EF4-FFF2-40B4-BE49-F238E27FC236}">
                <a16:creationId xmlns:a16="http://schemas.microsoft.com/office/drawing/2014/main" id="{DC88D216-0CAB-5C6A-ABEB-110715AAA192}"/>
              </a:ext>
            </a:extLst>
          </p:cNvPr>
          <p:cNvSpPr/>
          <p:nvPr/>
        </p:nvSpPr>
        <p:spPr>
          <a:xfrm>
            <a:off x="7175271" y="2003647"/>
            <a:ext cx="3208020" cy="1871345"/>
          </a:xfrm>
          <a:prstGeom prst="rect">
            <a:avLst/>
          </a:prstGeom>
          <a:solidFill>
            <a:srgbClr val="FFFFFF"/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42" name="Image 2" descr="preencoded.png">
            <a:extLst>
              <a:ext uri="{FF2B5EF4-FFF2-40B4-BE49-F238E27FC236}">
                <a16:creationId xmlns:a16="http://schemas.microsoft.com/office/drawing/2014/main" id="{FF5BECCE-AC1E-EE43-CB67-4D6FBC3834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3333" y="2110581"/>
            <a:ext cx="481203" cy="481203"/>
          </a:xfrm>
          <a:prstGeom prst="rect">
            <a:avLst/>
          </a:prstGeom>
        </p:spPr>
      </p:pic>
      <p:sp>
        <p:nvSpPr>
          <p:cNvPr id="43" name="Text 11">
            <a:extLst>
              <a:ext uri="{FF2B5EF4-FFF2-40B4-BE49-F238E27FC236}">
                <a16:creationId xmlns:a16="http://schemas.microsoft.com/office/drawing/2014/main" id="{4C47086C-1DA9-EED1-6653-DC86D313F6D3}"/>
              </a:ext>
            </a:extLst>
          </p:cNvPr>
          <p:cNvSpPr/>
          <p:nvPr/>
        </p:nvSpPr>
        <p:spPr>
          <a:xfrm>
            <a:off x="7282205" y="2720105"/>
            <a:ext cx="2994152" cy="40634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28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Référent Qualité</a:t>
            </a:r>
            <a:endParaRPr lang="en-US" sz="1228" dirty="0"/>
          </a:p>
        </p:txBody>
      </p:sp>
      <p:sp>
        <p:nvSpPr>
          <p:cNvPr id="45" name="Text 13">
            <a:extLst>
              <a:ext uri="{FF2B5EF4-FFF2-40B4-BE49-F238E27FC236}">
                <a16:creationId xmlns:a16="http://schemas.microsoft.com/office/drawing/2014/main" id="{7B9A352E-1A2A-2F14-9E12-AA3DCD139A67}"/>
              </a:ext>
            </a:extLst>
          </p:cNvPr>
          <p:cNvSpPr/>
          <p:nvPr/>
        </p:nvSpPr>
        <p:spPr>
          <a:xfrm>
            <a:off x="3927615" y="3537515"/>
            <a:ext cx="4277360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b="1" dirty="0">
                <a:solidFill>
                  <a:srgbClr val="1A52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Organismes partenaires :</a:t>
            </a:r>
            <a:endParaRPr lang="en-US" dirty="0"/>
          </a:p>
        </p:txBody>
      </p:sp>
      <p:graphicFrame>
        <p:nvGraphicFramePr>
          <p:cNvPr id="46" name="Table 0">
            <a:extLst>
              <a:ext uri="{FF2B5EF4-FFF2-40B4-BE49-F238E27FC236}">
                <a16:creationId xmlns:a16="http://schemas.microsoft.com/office/drawing/2014/main" id="{9F1B5510-A75A-2281-0FDF-865228F9F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765378"/>
              </p:ext>
            </p:extLst>
          </p:nvPr>
        </p:nvGraphicFramePr>
        <p:xfrm>
          <a:off x="467019" y="4110247"/>
          <a:ext cx="9944862" cy="2367686"/>
        </p:xfrm>
        <a:graphic>
          <a:graphicData uri="http://schemas.openxmlformats.org/drawingml/2006/table">
            <a:tbl>
              <a:tblPr/>
              <a:tblGrid>
                <a:gridCol w="1604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18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1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94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Organisme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527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Mission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527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Contact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52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7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1C28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AGEFIPH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Financement et accompagnement emploi des personnes handicapées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0 800 11 10 09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www.agefiph.fr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1C28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Cap Emploi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0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Insertion professionnelle et accompagnement vers l'emploi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0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www.capemploi.net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0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7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1C28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MDPH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Reconnaissance du handicap et prestations de compensation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www.mdph.fr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(selon département)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77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1C28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FIPHFP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0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Insertion professionnelle dans la fonction publique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0E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01 58 50 99 33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www.fiphfp.fr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0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773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1C28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Défenseur des Droits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Lutte contre les discriminations liées au handicap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09 69 39 00 00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55555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www.defenseurdesdroits.fr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06934" marR="106934" marT="53467" marB="53467">
                    <a:lnL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EA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7" name="Text 6">
            <a:extLst>
              <a:ext uri="{FF2B5EF4-FFF2-40B4-BE49-F238E27FC236}">
                <a16:creationId xmlns:a16="http://schemas.microsoft.com/office/drawing/2014/main" id="{4F66D85F-7666-A2CB-CA65-7BDECB912D56}"/>
              </a:ext>
            </a:extLst>
          </p:cNvPr>
          <p:cNvSpPr/>
          <p:nvPr/>
        </p:nvSpPr>
        <p:spPr>
          <a:xfrm>
            <a:off x="7351674" y="3163246"/>
            <a:ext cx="2994152" cy="5881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FONOLL Christine</a:t>
            </a:r>
          </a:p>
          <a:p>
            <a:pPr algn="ctr"/>
            <a:r>
              <a:rPr lang="en-US" sz="1111" dirty="0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06 21 74 20 28</a:t>
            </a:r>
          </a:p>
          <a:p>
            <a:pPr algn="ctr"/>
            <a:r>
              <a:rPr lang="en-US" sz="1111" dirty="0" err="1">
                <a:solidFill>
                  <a:srgbClr val="5555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Chrisitne.Fonoll@gmail.com</a:t>
            </a:r>
            <a:endParaRPr lang="en-US" sz="1111" dirty="0">
              <a:solidFill>
                <a:srgbClr val="555555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43672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89350-3504-F221-2F66-D0290A4AE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>
            <a:extLst>
              <a:ext uri="{FF2B5EF4-FFF2-40B4-BE49-F238E27FC236}">
                <a16:creationId xmlns:a16="http://schemas.microsoft.com/office/drawing/2014/main" id="{CF4DD543-2AE6-D418-ADF0-27960E739269}"/>
              </a:ext>
            </a:extLst>
          </p:cNvPr>
          <p:cNvSpPr txBox="1"/>
          <p:nvPr/>
        </p:nvSpPr>
        <p:spPr>
          <a:xfrm>
            <a:off x="8940541" y="594783"/>
            <a:ext cx="123190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fr-FR" sz="1900" dirty="0">
                <a:solidFill>
                  <a:srgbClr val="B29B3D"/>
                </a:solidFill>
                <a:latin typeface="Almarena Monospaced"/>
                <a:cs typeface="Almarena Monospaced"/>
              </a:rPr>
              <a:t>A</a:t>
            </a:r>
            <a:endParaRPr sz="1900" dirty="0">
              <a:latin typeface="Almarena Monospaced"/>
              <a:cs typeface="Almarena Monospace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4F8A192-0EDD-AD60-39C5-8597BA0626B6}"/>
              </a:ext>
            </a:extLst>
          </p:cNvPr>
          <p:cNvSpPr/>
          <p:nvPr/>
        </p:nvSpPr>
        <p:spPr>
          <a:xfrm>
            <a:off x="540000" y="1099592"/>
            <a:ext cx="9618980" cy="0"/>
          </a:xfrm>
          <a:custGeom>
            <a:avLst/>
            <a:gdLst/>
            <a:ahLst/>
            <a:cxnLst/>
            <a:rect l="l" t="t" r="r" b="b"/>
            <a:pathLst>
              <a:path w="9618980">
                <a:moveTo>
                  <a:pt x="0" y="0"/>
                </a:moveTo>
                <a:lnTo>
                  <a:pt x="961856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>
            <a:extLst>
              <a:ext uri="{FF2B5EF4-FFF2-40B4-BE49-F238E27FC236}">
                <a16:creationId xmlns:a16="http://schemas.microsoft.com/office/drawing/2014/main" id="{12FBA762-DA1E-BC91-8873-9F5554DD97B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84" y="6505493"/>
            <a:ext cx="730710" cy="731100"/>
          </a:xfrm>
          <a:prstGeom prst="rect">
            <a:avLst/>
          </a:prstGeom>
        </p:spPr>
      </p:pic>
      <p:sp>
        <p:nvSpPr>
          <p:cNvPr id="11" name="object 11">
            <a:extLst>
              <a:ext uri="{FF2B5EF4-FFF2-40B4-BE49-F238E27FC236}">
                <a16:creationId xmlns:a16="http://schemas.microsoft.com/office/drawing/2014/main" id="{54452B6C-DBC3-5296-1FE4-FB2672B61944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sp>
        <p:nvSpPr>
          <p:cNvPr id="28" name="Text 15">
            <a:extLst>
              <a:ext uri="{FF2B5EF4-FFF2-40B4-BE49-F238E27FC236}">
                <a16:creationId xmlns:a16="http://schemas.microsoft.com/office/drawing/2014/main" id="{4BF50DB0-3B86-41B2-8805-61DB0BFBA74C}"/>
              </a:ext>
            </a:extLst>
          </p:cNvPr>
          <p:cNvSpPr/>
          <p:nvPr/>
        </p:nvSpPr>
        <p:spPr>
          <a:xfrm>
            <a:off x="0" y="6744740"/>
            <a:ext cx="10693400" cy="23525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Almarena Conseil RH — </a:t>
            </a:r>
            <a:r>
              <a:rPr lang="fr-FR" sz="900" dirty="0"/>
              <a:t>SIRET : 884 102 369 00029 - Code APE 8559A </a:t>
            </a:r>
          </a:p>
          <a:p>
            <a:pPr algn="ctr"/>
            <a:r>
              <a:rPr lang="en-US" sz="877" dirty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  <a:hlinkClick r:id="rId3"/>
              </a:rPr>
              <a:t>www.Almarena-conseilrh.fr</a:t>
            </a:r>
            <a:endParaRPr lang="en-US" sz="877" dirty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en-US" sz="877" dirty="0">
              <a:solidFill>
                <a:schemeClr val="tx1"/>
              </a:solidFill>
            </a:endParaRPr>
          </a:p>
        </p:txBody>
      </p:sp>
      <p:sp>
        <p:nvSpPr>
          <p:cNvPr id="50" name="Text 5">
            <a:extLst>
              <a:ext uri="{FF2B5EF4-FFF2-40B4-BE49-F238E27FC236}">
                <a16:creationId xmlns:a16="http://schemas.microsoft.com/office/drawing/2014/main" id="{E5E7BAE3-2587-A3A0-2685-D85E910BE88B}"/>
              </a:ext>
            </a:extLst>
          </p:cNvPr>
          <p:cNvSpPr/>
          <p:nvPr/>
        </p:nvSpPr>
        <p:spPr>
          <a:xfrm>
            <a:off x="1228345" y="2505345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871" dirty="0"/>
          </a:p>
        </p:txBody>
      </p:sp>
      <p:sp>
        <p:nvSpPr>
          <p:cNvPr id="54" name="Text 10">
            <a:extLst>
              <a:ext uri="{FF2B5EF4-FFF2-40B4-BE49-F238E27FC236}">
                <a16:creationId xmlns:a16="http://schemas.microsoft.com/office/drawing/2014/main" id="{0BCAFD6E-074B-B204-C973-1DE0212D33C1}"/>
              </a:ext>
            </a:extLst>
          </p:cNvPr>
          <p:cNvSpPr/>
          <p:nvPr/>
        </p:nvSpPr>
        <p:spPr>
          <a:xfrm>
            <a:off x="3741294" y="2505345"/>
            <a:ext cx="662991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7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871" dirty="0"/>
          </a:p>
        </p:txBody>
      </p:sp>
      <p:sp>
        <p:nvSpPr>
          <p:cNvPr id="39" name="Text 9">
            <a:extLst>
              <a:ext uri="{FF2B5EF4-FFF2-40B4-BE49-F238E27FC236}">
                <a16:creationId xmlns:a16="http://schemas.microsoft.com/office/drawing/2014/main" id="{A996B8D9-2F1B-D1F6-77FB-26416242CA95}"/>
              </a:ext>
            </a:extLst>
          </p:cNvPr>
          <p:cNvSpPr/>
          <p:nvPr/>
        </p:nvSpPr>
        <p:spPr>
          <a:xfrm>
            <a:off x="2887218" y="2003647"/>
            <a:ext cx="2352548" cy="427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6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PENDANT</a:t>
            </a:r>
            <a:endParaRPr lang="en-US" sz="1169" dirty="0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5392328B-8689-BD10-70DB-FB60D3B759A4}"/>
              </a:ext>
            </a:extLst>
          </p:cNvPr>
          <p:cNvSpPr/>
          <p:nvPr/>
        </p:nvSpPr>
        <p:spPr>
          <a:xfrm>
            <a:off x="374269" y="2057114"/>
            <a:ext cx="3208020" cy="2994152"/>
          </a:xfrm>
          <a:prstGeom prst="rect">
            <a:avLst/>
          </a:prstGeom>
          <a:solidFill>
            <a:srgbClr val="148A7A">
              <a:alpha val="40000"/>
            </a:srgbClr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27FAC53B-9508-6781-0607-81ACE53820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2331" y="2164048"/>
            <a:ext cx="481203" cy="481203"/>
          </a:xfrm>
          <a:prstGeom prst="rect">
            <a:avLst/>
          </a:prstGeom>
        </p:spPr>
      </p:pic>
      <p:sp>
        <p:nvSpPr>
          <p:cNvPr id="8" name="Text 3">
            <a:extLst>
              <a:ext uri="{FF2B5EF4-FFF2-40B4-BE49-F238E27FC236}">
                <a16:creationId xmlns:a16="http://schemas.microsoft.com/office/drawing/2014/main" id="{CF8A745A-C1AC-6CBF-F651-0383CC4D47EC}"/>
              </a:ext>
            </a:extLst>
          </p:cNvPr>
          <p:cNvSpPr/>
          <p:nvPr/>
        </p:nvSpPr>
        <p:spPr>
          <a:xfrm>
            <a:off x="481203" y="2784266"/>
            <a:ext cx="2994152" cy="51328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2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Accuser réception</a:t>
            </a:r>
            <a:endParaRPr lang="en-US" sz="1228" dirty="0"/>
          </a:p>
        </p:txBody>
      </p:sp>
      <p:sp>
        <p:nvSpPr>
          <p:cNvPr id="9" name="Text 4">
            <a:extLst>
              <a:ext uri="{FF2B5EF4-FFF2-40B4-BE49-F238E27FC236}">
                <a16:creationId xmlns:a16="http://schemas.microsoft.com/office/drawing/2014/main" id="{D4FEAF43-9780-F5DC-32B6-D9E6E3C21DC5}"/>
              </a:ext>
            </a:extLst>
          </p:cNvPr>
          <p:cNvSpPr/>
          <p:nvPr/>
        </p:nvSpPr>
        <p:spPr>
          <a:xfrm>
            <a:off x="534670" y="3361709"/>
            <a:ext cx="2887218" cy="155054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D5F0E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Envoyez un email à </a:t>
            </a:r>
            <a:r>
              <a:rPr lang="en-US" sz="1111" dirty="0">
                <a:solidFill>
                  <a:srgbClr val="D5F0EC"/>
                </a:solidFill>
                <a:latin typeface="Arial" pitchFamily="34" charset="0"/>
                <a:ea typeface="Arial" pitchFamily="34" charset="-122"/>
                <a:cs typeface="Arial" pitchFamily="34" charset="-120"/>
                <a:hlinkClick r:id="rId5"/>
              </a:rPr>
              <a:t>Christine.Fonoll@gmail.com</a:t>
            </a:r>
            <a:endParaRPr lang="en-US" sz="1111" dirty="0">
              <a:solidFill>
                <a:srgbClr val="D5F0E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sz="1111" dirty="0">
                <a:solidFill>
                  <a:srgbClr val="D5F0E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avec pour objet : "Réception Livret PSH". Cela nous confirme que vous avez pris connaissance de ce document.</a:t>
            </a:r>
            <a:endParaRPr lang="en-US" sz="1111" dirty="0"/>
          </a:p>
        </p:txBody>
      </p:sp>
      <p:sp>
        <p:nvSpPr>
          <p:cNvPr id="12" name="Shape 5">
            <a:extLst>
              <a:ext uri="{FF2B5EF4-FFF2-40B4-BE49-F238E27FC236}">
                <a16:creationId xmlns:a16="http://schemas.microsoft.com/office/drawing/2014/main" id="{0E988D03-FC42-C065-3330-691C11B6F504}"/>
              </a:ext>
            </a:extLst>
          </p:cNvPr>
          <p:cNvSpPr/>
          <p:nvPr/>
        </p:nvSpPr>
        <p:spPr>
          <a:xfrm>
            <a:off x="3774770" y="2057114"/>
            <a:ext cx="3208020" cy="2994152"/>
          </a:xfrm>
          <a:prstGeom prst="rect">
            <a:avLst/>
          </a:prstGeom>
          <a:solidFill>
            <a:srgbClr val="148A7A">
              <a:alpha val="40000"/>
            </a:srgbClr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E9BE2167-CB82-9EB3-308C-182FBFE239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2832" y="2164048"/>
            <a:ext cx="481203" cy="481203"/>
          </a:xfrm>
          <a:prstGeom prst="rect">
            <a:avLst/>
          </a:prstGeom>
        </p:spPr>
      </p:pic>
      <p:sp>
        <p:nvSpPr>
          <p:cNvPr id="14" name="Text 6">
            <a:extLst>
              <a:ext uri="{FF2B5EF4-FFF2-40B4-BE49-F238E27FC236}">
                <a16:creationId xmlns:a16="http://schemas.microsoft.com/office/drawing/2014/main" id="{D2BB03B3-8636-6706-F79F-DAEBFB4863D1}"/>
              </a:ext>
            </a:extLst>
          </p:cNvPr>
          <p:cNvSpPr/>
          <p:nvPr/>
        </p:nvSpPr>
        <p:spPr>
          <a:xfrm>
            <a:off x="3881704" y="2784266"/>
            <a:ext cx="2994152" cy="51328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2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Exprimer vos besoins</a:t>
            </a:r>
            <a:endParaRPr lang="en-US" sz="1228" dirty="0"/>
          </a:p>
        </p:txBody>
      </p:sp>
      <p:sp>
        <p:nvSpPr>
          <p:cNvPr id="16" name="Text 7">
            <a:extLst>
              <a:ext uri="{FF2B5EF4-FFF2-40B4-BE49-F238E27FC236}">
                <a16:creationId xmlns:a16="http://schemas.microsoft.com/office/drawing/2014/main" id="{85117CA2-3AA2-566B-638A-FEB2B2FD0CE6}"/>
              </a:ext>
            </a:extLst>
          </p:cNvPr>
          <p:cNvSpPr/>
          <p:nvPr/>
        </p:nvSpPr>
        <p:spPr>
          <a:xfrm>
            <a:off x="3935171" y="3361709"/>
            <a:ext cx="2887218" cy="155054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D5F0E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Dans le même email, précisez les aménagements dont vous avez besoin pour votre formation (matériel, rythme, modalités d'évaluation, etc.).</a:t>
            </a:r>
            <a:endParaRPr lang="en-US" sz="1111" dirty="0"/>
          </a:p>
        </p:txBody>
      </p:sp>
      <p:sp>
        <p:nvSpPr>
          <p:cNvPr id="17" name="Shape 8">
            <a:extLst>
              <a:ext uri="{FF2B5EF4-FFF2-40B4-BE49-F238E27FC236}">
                <a16:creationId xmlns:a16="http://schemas.microsoft.com/office/drawing/2014/main" id="{2547DB4D-A6B5-9F94-D972-D41F7BF7773E}"/>
              </a:ext>
            </a:extLst>
          </p:cNvPr>
          <p:cNvSpPr/>
          <p:nvPr/>
        </p:nvSpPr>
        <p:spPr>
          <a:xfrm>
            <a:off x="7175271" y="2057114"/>
            <a:ext cx="3208020" cy="2994152"/>
          </a:xfrm>
          <a:prstGeom prst="rect">
            <a:avLst/>
          </a:prstGeom>
          <a:solidFill>
            <a:srgbClr val="148A7A">
              <a:alpha val="40000"/>
            </a:srgbClr>
          </a:solidFill>
          <a:ln w="12700">
            <a:solidFill>
              <a:srgbClr val="D5F0EC"/>
            </a:solidFill>
            <a:prstDash val="solid"/>
          </a:ln>
          <a:effectLst>
            <a:outerShdw blurRad="1016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pic>
        <p:nvPicPr>
          <p:cNvPr id="18" name="Image 2" descr="preencoded.png">
            <a:extLst>
              <a:ext uri="{FF2B5EF4-FFF2-40B4-BE49-F238E27FC236}">
                <a16:creationId xmlns:a16="http://schemas.microsoft.com/office/drawing/2014/main" id="{DC419342-2BAC-4ACC-90EE-09B6170344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3333" y="2164048"/>
            <a:ext cx="481203" cy="481203"/>
          </a:xfrm>
          <a:prstGeom prst="rect">
            <a:avLst/>
          </a:prstGeom>
        </p:spPr>
      </p:pic>
      <p:sp>
        <p:nvSpPr>
          <p:cNvPr id="19" name="Text 9">
            <a:extLst>
              <a:ext uri="{FF2B5EF4-FFF2-40B4-BE49-F238E27FC236}">
                <a16:creationId xmlns:a16="http://schemas.microsoft.com/office/drawing/2014/main" id="{6013D7D6-1AD3-21AD-43BE-0D80F3CC5494}"/>
              </a:ext>
            </a:extLst>
          </p:cNvPr>
          <p:cNvSpPr/>
          <p:nvPr/>
        </p:nvSpPr>
        <p:spPr>
          <a:xfrm>
            <a:off x="7282205" y="2784266"/>
            <a:ext cx="2994152" cy="51328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2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Respecter le délai</a:t>
            </a:r>
            <a:endParaRPr lang="en-US" sz="1228" dirty="0"/>
          </a:p>
        </p:txBody>
      </p:sp>
      <p:sp>
        <p:nvSpPr>
          <p:cNvPr id="20" name="Text 10">
            <a:extLst>
              <a:ext uri="{FF2B5EF4-FFF2-40B4-BE49-F238E27FC236}">
                <a16:creationId xmlns:a16="http://schemas.microsoft.com/office/drawing/2014/main" id="{7D167CCD-86FD-31DF-C653-26E9E45B1CB5}"/>
              </a:ext>
            </a:extLst>
          </p:cNvPr>
          <p:cNvSpPr/>
          <p:nvPr/>
        </p:nvSpPr>
        <p:spPr>
          <a:xfrm>
            <a:off x="7335672" y="3361709"/>
            <a:ext cx="2887218" cy="155054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11" dirty="0">
                <a:solidFill>
                  <a:srgbClr val="D5F0E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Merci de nous adresser ces informations au moins 15 jours avant le début de votre formation afin que nous puissions préparer les adaptations nécessaires.</a:t>
            </a:r>
            <a:endParaRPr lang="en-US" sz="1111" dirty="0"/>
          </a:p>
        </p:txBody>
      </p:sp>
      <p:sp>
        <p:nvSpPr>
          <p:cNvPr id="21" name="Shape 11">
            <a:extLst>
              <a:ext uri="{FF2B5EF4-FFF2-40B4-BE49-F238E27FC236}">
                <a16:creationId xmlns:a16="http://schemas.microsoft.com/office/drawing/2014/main" id="{AEEC2C6E-E5FF-13C3-FFE8-ED3EDA23D815}"/>
              </a:ext>
            </a:extLst>
          </p:cNvPr>
          <p:cNvSpPr/>
          <p:nvPr/>
        </p:nvSpPr>
        <p:spPr>
          <a:xfrm>
            <a:off x="374269" y="5265134"/>
            <a:ext cx="9944862" cy="1261821"/>
          </a:xfrm>
          <a:prstGeom prst="rect">
            <a:avLst/>
          </a:prstGeom>
          <a:solidFill>
            <a:srgbClr val="1C2833"/>
          </a:solidFill>
          <a:ln w="19050">
            <a:solidFill>
              <a:srgbClr val="D4AC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22" name="Image 3" descr="preencoded.png">
            <a:extLst>
              <a:ext uri="{FF2B5EF4-FFF2-40B4-BE49-F238E27FC236}">
                <a16:creationId xmlns:a16="http://schemas.microsoft.com/office/drawing/2014/main" id="{DF38041B-C6AA-BDAA-3DB5-9D7270A132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604" y="5457616"/>
            <a:ext cx="406349" cy="406349"/>
          </a:xfrm>
          <a:prstGeom prst="rect">
            <a:avLst/>
          </a:prstGeom>
        </p:spPr>
      </p:pic>
      <p:sp>
        <p:nvSpPr>
          <p:cNvPr id="23" name="Text 12">
            <a:extLst>
              <a:ext uri="{FF2B5EF4-FFF2-40B4-BE49-F238E27FC236}">
                <a16:creationId xmlns:a16="http://schemas.microsoft.com/office/drawing/2014/main" id="{CF6AA724-AABB-47CE-9BA2-43C1385302CB}"/>
              </a:ext>
            </a:extLst>
          </p:cNvPr>
          <p:cNvSpPr/>
          <p:nvPr/>
        </p:nvSpPr>
        <p:spPr>
          <a:xfrm>
            <a:off x="1154887" y="5372068"/>
            <a:ext cx="3742690" cy="37426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28" b="1" dirty="0">
                <a:solidFill>
                  <a:srgbClr val="D4AC0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Votre référent handicap</a:t>
            </a:r>
            <a:endParaRPr lang="en-US" sz="1228" dirty="0"/>
          </a:p>
        </p:txBody>
      </p:sp>
      <p:sp>
        <p:nvSpPr>
          <p:cNvPr id="24" name="Text 13">
            <a:extLst>
              <a:ext uri="{FF2B5EF4-FFF2-40B4-BE49-F238E27FC236}">
                <a16:creationId xmlns:a16="http://schemas.microsoft.com/office/drawing/2014/main" id="{D3322B1B-BA21-D9D0-49E1-8C2B1D9DD0DD}"/>
              </a:ext>
            </a:extLst>
          </p:cNvPr>
          <p:cNvSpPr/>
          <p:nvPr/>
        </p:nvSpPr>
        <p:spPr>
          <a:xfrm>
            <a:off x="641604" y="5778417"/>
            <a:ext cx="9624060" cy="6629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1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FONOLL Christine</a:t>
            </a:r>
          </a:p>
          <a:p>
            <a:r>
              <a:rPr lang="en-US" sz="111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|     Notre équipe prend contact avec vous sous 5 jours ouvrables pour confirmer la mise en place des adaptations demandées.</a:t>
            </a:r>
            <a:endParaRPr lang="en-US" sz="1111" dirty="0"/>
          </a:p>
        </p:txBody>
      </p:sp>
    </p:spTree>
    <p:extLst>
      <p:ext uri="{BB962C8B-B14F-4D97-AF65-F5344CB8AC3E}">
        <p14:creationId xmlns:p14="http://schemas.microsoft.com/office/powerpoint/2010/main" val="1119860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27300" y="6070049"/>
            <a:ext cx="1152525" cy="437515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1100" b="1" dirty="0">
                <a:solidFill>
                  <a:srgbClr val="231F20"/>
                </a:solidFill>
                <a:latin typeface="Almarena"/>
                <a:cs typeface="Almarena"/>
              </a:rPr>
              <a:t>Christine</a:t>
            </a:r>
            <a:r>
              <a:rPr sz="1100" b="1" spc="-40" dirty="0">
                <a:solidFill>
                  <a:srgbClr val="231F20"/>
                </a:solidFill>
                <a:latin typeface="Almarena"/>
                <a:cs typeface="Almarena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Almarena"/>
                <a:cs typeface="Almarena"/>
              </a:rPr>
              <a:t>Fonoll</a:t>
            </a:r>
            <a:endParaRPr sz="1100" dirty="0">
              <a:latin typeface="Almarena"/>
              <a:cs typeface="Almarena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900" spc="-10" dirty="0">
                <a:solidFill>
                  <a:srgbClr val="231F20"/>
                </a:solidFill>
                <a:latin typeface="Almarena Monospaced"/>
                <a:cs typeface="Almarena Monospaced"/>
              </a:rPr>
              <a:t>Fondatrice</a:t>
            </a:r>
            <a:r>
              <a:rPr sz="900" spc="-5" dirty="0">
                <a:solidFill>
                  <a:srgbClr val="231F20"/>
                </a:solidFill>
                <a:latin typeface="Almarena Monospaced"/>
                <a:cs typeface="Almarena Monospaced"/>
              </a:rPr>
              <a:t> </a:t>
            </a:r>
            <a:r>
              <a:rPr sz="900" dirty="0">
                <a:solidFill>
                  <a:srgbClr val="231F20"/>
                </a:solidFill>
                <a:latin typeface="Almarena Monospaced"/>
                <a:cs typeface="Almarena Monospaced"/>
              </a:rPr>
              <a:t>/</a:t>
            </a:r>
            <a:r>
              <a:rPr sz="900" spc="-5" dirty="0">
                <a:solidFill>
                  <a:srgbClr val="231F20"/>
                </a:solidFill>
                <a:latin typeface="Almarena Monospaced"/>
                <a:cs typeface="Almarena Monospaced"/>
              </a:rPr>
              <a:t> </a:t>
            </a:r>
            <a:r>
              <a:rPr sz="900" spc="-10" dirty="0">
                <a:solidFill>
                  <a:srgbClr val="231F20"/>
                </a:solidFill>
                <a:latin typeface="Almarena Monospaced"/>
                <a:cs typeface="Almarena Monospaced"/>
              </a:rPr>
              <a:t>Gérante</a:t>
            </a:r>
            <a:endParaRPr sz="900" dirty="0">
              <a:latin typeface="Almarena Monospaced"/>
              <a:cs typeface="Almarena Monospace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27300" y="6106123"/>
            <a:ext cx="1882775" cy="407034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100" dirty="0">
                <a:solidFill>
                  <a:srgbClr val="231F20"/>
                </a:solidFill>
                <a:latin typeface="Almarena"/>
                <a:cs typeface="Almarena"/>
              </a:rPr>
              <a:t>+33</a:t>
            </a:r>
            <a:r>
              <a:rPr sz="1100" spc="-25" dirty="0">
                <a:solidFill>
                  <a:srgbClr val="231F20"/>
                </a:solidFill>
                <a:latin typeface="Almarena"/>
                <a:cs typeface="Almarena"/>
              </a:rPr>
              <a:t> </a:t>
            </a:r>
            <a:r>
              <a:rPr sz="1100" dirty="0">
                <a:solidFill>
                  <a:srgbClr val="231F20"/>
                </a:solidFill>
                <a:latin typeface="Almarena"/>
                <a:cs typeface="Almarena"/>
              </a:rPr>
              <a:t>(0)6</a:t>
            </a:r>
            <a:r>
              <a:rPr sz="1100" spc="-20" dirty="0">
                <a:solidFill>
                  <a:srgbClr val="231F20"/>
                </a:solidFill>
                <a:latin typeface="Almarena"/>
                <a:cs typeface="Almarena"/>
              </a:rPr>
              <a:t> </a:t>
            </a:r>
            <a:r>
              <a:rPr sz="1100" dirty="0">
                <a:solidFill>
                  <a:srgbClr val="231F20"/>
                </a:solidFill>
                <a:latin typeface="Almarena"/>
                <a:cs typeface="Almarena"/>
              </a:rPr>
              <a:t>21</a:t>
            </a:r>
            <a:r>
              <a:rPr sz="1100" spc="-20" dirty="0">
                <a:solidFill>
                  <a:srgbClr val="231F20"/>
                </a:solidFill>
                <a:latin typeface="Almarena"/>
                <a:cs typeface="Almarena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Almarena"/>
                <a:cs typeface="Almarena"/>
              </a:rPr>
              <a:t>74</a:t>
            </a:r>
            <a:r>
              <a:rPr sz="1100" spc="-20" dirty="0">
                <a:solidFill>
                  <a:srgbClr val="231F20"/>
                </a:solidFill>
                <a:latin typeface="Almarena"/>
                <a:cs typeface="Almarena"/>
              </a:rPr>
              <a:t> </a:t>
            </a:r>
            <a:r>
              <a:rPr sz="1100" dirty="0">
                <a:solidFill>
                  <a:srgbClr val="231F20"/>
                </a:solidFill>
                <a:latin typeface="Almarena"/>
                <a:cs typeface="Almarena"/>
              </a:rPr>
              <a:t>20</a:t>
            </a:r>
            <a:r>
              <a:rPr sz="1100" spc="-20" dirty="0">
                <a:solidFill>
                  <a:srgbClr val="231F20"/>
                </a:solidFill>
                <a:latin typeface="Almarena"/>
                <a:cs typeface="Almarena"/>
              </a:rPr>
              <a:t> </a:t>
            </a:r>
            <a:r>
              <a:rPr sz="1100" spc="-25" dirty="0">
                <a:solidFill>
                  <a:srgbClr val="231F20"/>
                </a:solidFill>
                <a:latin typeface="Almarena"/>
                <a:cs typeface="Almarena"/>
              </a:rPr>
              <a:t>28</a:t>
            </a:r>
            <a:endParaRPr sz="1100">
              <a:latin typeface="Almarena"/>
              <a:cs typeface="Almarena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spc="-10" dirty="0">
                <a:solidFill>
                  <a:srgbClr val="231F20"/>
                </a:solidFill>
                <a:latin typeface="Almarena"/>
                <a:cs typeface="Almarena"/>
                <a:hlinkClick r:id="rId2"/>
              </a:rPr>
              <a:t>christine@almarena-conseilrh.fr</a:t>
            </a:r>
            <a:endParaRPr sz="1100">
              <a:latin typeface="Almarena"/>
              <a:cs typeface="Almare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7300" y="5434095"/>
            <a:ext cx="123507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50" dirty="0">
                <a:solidFill>
                  <a:srgbClr val="231F20"/>
                </a:solidFill>
                <a:latin typeface="Almarena Display Regular"/>
                <a:cs typeface="Almarena Display Regular"/>
              </a:rPr>
              <a:t>Contact</a:t>
            </a:r>
            <a:endParaRPr sz="2700">
              <a:latin typeface="Almarena Display Regular"/>
              <a:cs typeface="Almarena Display Regular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3736079" y="1260005"/>
            <a:ext cx="3220085" cy="1827530"/>
            <a:chOff x="3736079" y="1260005"/>
            <a:chExt cx="3220085" cy="1827530"/>
          </a:xfrm>
        </p:grpSpPr>
        <p:sp>
          <p:nvSpPr>
            <p:cNvPr id="49" name="object 49"/>
            <p:cNvSpPr/>
            <p:nvPr/>
          </p:nvSpPr>
          <p:spPr>
            <a:xfrm>
              <a:off x="3736073" y="1582559"/>
              <a:ext cx="3220085" cy="1066800"/>
            </a:xfrm>
            <a:custGeom>
              <a:avLst/>
              <a:gdLst/>
              <a:ahLst/>
              <a:cxnLst/>
              <a:rect l="l" t="t" r="r" b="b"/>
              <a:pathLst>
                <a:path w="3220084" h="1066800">
                  <a:moveTo>
                    <a:pt x="23774" y="1047889"/>
                  </a:moveTo>
                  <a:lnTo>
                    <a:pt x="18453" y="1042568"/>
                  </a:lnTo>
                  <a:lnTo>
                    <a:pt x="5321" y="1042568"/>
                  </a:lnTo>
                  <a:lnTo>
                    <a:pt x="0" y="1047889"/>
                  </a:lnTo>
                  <a:lnTo>
                    <a:pt x="0" y="1061021"/>
                  </a:lnTo>
                  <a:lnTo>
                    <a:pt x="5321" y="1066342"/>
                  </a:lnTo>
                  <a:lnTo>
                    <a:pt x="18453" y="1066342"/>
                  </a:lnTo>
                  <a:lnTo>
                    <a:pt x="23774" y="1061021"/>
                  </a:lnTo>
                  <a:lnTo>
                    <a:pt x="23774" y="1054455"/>
                  </a:lnTo>
                  <a:lnTo>
                    <a:pt x="23774" y="1047889"/>
                  </a:lnTo>
                  <a:close/>
                </a:path>
                <a:path w="3220084" h="1066800">
                  <a:moveTo>
                    <a:pt x="556450" y="1047889"/>
                  </a:moveTo>
                  <a:lnTo>
                    <a:pt x="551129" y="1042568"/>
                  </a:lnTo>
                  <a:lnTo>
                    <a:pt x="537997" y="1042568"/>
                  </a:lnTo>
                  <a:lnTo>
                    <a:pt x="532676" y="1047889"/>
                  </a:lnTo>
                  <a:lnTo>
                    <a:pt x="532676" y="1061021"/>
                  </a:lnTo>
                  <a:lnTo>
                    <a:pt x="537997" y="1066342"/>
                  </a:lnTo>
                  <a:lnTo>
                    <a:pt x="551129" y="1066342"/>
                  </a:lnTo>
                  <a:lnTo>
                    <a:pt x="556450" y="1061021"/>
                  </a:lnTo>
                  <a:lnTo>
                    <a:pt x="556450" y="1054455"/>
                  </a:lnTo>
                  <a:lnTo>
                    <a:pt x="556450" y="1047889"/>
                  </a:lnTo>
                  <a:close/>
                </a:path>
                <a:path w="3220084" h="1066800">
                  <a:moveTo>
                    <a:pt x="556450" y="526605"/>
                  </a:moveTo>
                  <a:lnTo>
                    <a:pt x="551129" y="521284"/>
                  </a:lnTo>
                  <a:lnTo>
                    <a:pt x="537997" y="521284"/>
                  </a:lnTo>
                  <a:lnTo>
                    <a:pt x="532676" y="526605"/>
                  </a:lnTo>
                  <a:lnTo>
                    <a:pt x="532676" y="539737"/>
                  </a:lnTo>
                  <a:lnTo>
                    <a:pt x="537997" y="545058"/>
                  </a:lnTo>
                  <a:lnTo>
                    <a:pt x="551129" y="545058"/>
                  </a:lnTo>
                  <a:lnTo>
                    <a:pt x="556450" y="539737"/>
                  </a:lnTo>
                  <a:lnTo>
                    <a:pt x="556450" y="533171"/>
                  </a:lnTo>
                  <a:lnTo>
                    <a:pt x="556450" y="526605"/>
                  </a:lnTo>
                  <a:close/>
                </a:path>
                <a:path w="3220084" h="1066800">
                  <a:moveTo>
                    <a:pt x="556450" y="5321"/>
                  </a:moveTo>
                  <a:lnTo>
                    <a:pt x="551129" y="0"/>
                  </a:lnTo>
                  <a:lnTo>
                    <a:pt x="537997" y="0"/>
                  </a:lnTo>
                  <a:lnTo>
                    <a:pt x="532676" y="5321"/>
                  </a:lnTo>
                  <a:lnTo>
                    <a:pt x="532676" y="18453"/>
                  </a:lnTo>
                  <a:lnTo>
                    <a:pt x="537997" y="23774"/>
                  </a:lnTo>
                  <a:lnTo>
                    <a:pt x="551129" y="23774"/>
                  </a:lnTo>
                  <a:lnTo>
                    <a:pt x="556450" y="18453"/>
                  </a:lnTo>
                  <a:lnTo>
                    <a:pt x="556450" y="11887"/>
                  </a:lnTo>
                  <a:lnTo>
                    <a:pt x="556450" y="5321"/>
                  </a:lnTo>
                  <a:close/>
                </a:path>
                <a:path w="3220084" h="1066800">
                  <a:moveTo>
                    <a:pt x="1089126" y="1047889"/>
                  </a:moveTo>
                  <a:lnTo>
                    <a:pt x="1083805" y="1042568"/>
                  </a:lnTo>
                  <a:lnTo>
                    <a:pt x="1070673" y="1042568"/>
                  </a:lnTo>
                  <a:lnTo>
                    <a:pt x="1065352" y="1047889"/>
                  </a:lnTo>
                  <a:lnTo>
                    <a:pt x="1065352" y="1061021"/>
                  </a:lnTo>
                  <a:lnTo>
                    <a:pt x="1070673" y="1066342"/>
                  </a:lnTo>
                  <a:lnTo>
                    <a:pt x="1083805" y="1066342"/>
                  </a:lnTo>
                  <a:lnTo>
                    <a:pt x="1089126" y="1061021"/>
                  </a:lnTo>
                  <a:lnTo>
                    <a:pt x="1089126" y="1054455"/>
                  </a:lnTo>
                  <a:lnTo>
                    <a:pt x="1089126" y="1047889"/>
                  </a:lnTo>
                  <a:close/>
                </a:path>
                <a:path w="3220084" h="1066800">
                  <a:moveTo>
                    <a:pt x="1089126" y="526605"/>
                  </a:moveTo>
                  <a:lnTo>
                    <a:pt x="1083805" y="521284"/>
                  </a:lnTo>
                  <a:lnTo>
                    <a:pt x="1070673" y="521284"/>
                  </a:lnTo>
                  <a:lnTo>
                    <a:pt x="1065352" y="526605"/>
                  </a:lnTo>
                  <a:lnTo>
                    <a:pt x="1065352" y="539737"/>
                  </a:lnTo>
                  <a:lnTo>
                    <a:pt x="1070673" y="545058"/>
                  </a:lnTo>
                  <a:lnTo>
                    <a:pt x="1083805" y="545058"/>
                  </a:lnTo>
                  <a:lnTo>
                    <a:pt x="1089126" y="539737"/>
                  </a:lnTo>
                  <a:lnTo>
                    <a:pt x="1089126" y="533171"/>
                  </a:lnTo>
                  <a:lnTo>
                    <a:pt x="1089126" y="526605"/>
                  </a:lnTo>
                  <a:close/>
                </a:path>
                <a:path w="3220084" h="1066800">
                  <a:moveTo>
                    <a:pt x="1089126" y="5321"/>
                  </a:moveTo>
                  <a:lnTo>
                    <a:pt x="1083805" y="0"/>
                  </a:lnTo>
                  <a:lnTo>
                    <a:pt x="1070673" y="0"/>
                  </a:lnTo>
                  <a:lnTo>
                    <a:pt x="1065352" y="5321"/>
                  </a:lnTo>
                  <a:lnTo>
                    <a:pt x="1065352" y="18453"/>
                  </a:lnTo>
                  <a:lnTo>
                    <a:pt x="1070673" y="23774"/>
                  </a:lnTo>
                  <a:lnTo>
                    <a:pt x="1083805" y="23774"/>
                  </a:lnTo>
                  <a:lnTo>
                    <a:pt x="1089126" y="18453"/>
                  </a:lnTo>
                  <a:lnTo>
                    <a:pt x="1089126" y="11887"/>
                  </a:lnTo>
                  <a:lnTo>
                    <a:pt x="1089126" y="5321"/>
                  </a:lnTo>
                  <a:close/>
                </a:path>
                <a:path w="3220084" h="1066800">
                  <a:moveTo>
                    <a:pt x="1621815" y="1047889"/>
                  </a:moveTo>
                  <a:lnTo>
                    <a:pt x="1616494" y="1042568"/>
                  </a:lnTo>
                  <a:lnTo>
                    <a:pt x="1603362" y="1042568"/>
                  </a:lnTo>
                  <a:lnTo>
                    <a:pt x="1598041" y="1047889"/>
                  </a:lnTo>
                  <a:lnTo>
                    <a:pt x="1598041" y="1061021"/>
                  </a:lnTo>
                  <a:lnTo>
                    <a:pt x="1603362" y="1066342"/>
                  </a:lnTo>
                  <a:lnTo>
                    <a:pt x="1616494" y="1066342"/>
                  </a:lnTo>
                  <a:lnTo>
                    <a:pt x="1621815" y="1061021"/>
                  </a:lnTo>
                  <a:lnTo>
                    <a:pt x="1621815" y="1054455"/>
                  </a:lnTo>
                  <a:lnTo>
                    <a:pt x="1621815" y="1047889"/>
                  </a:lnTo>
                  <a:close/>
                </a:path>
                <a:path w="3220084" h="1066800">
                  <a:moveTo>
                    <a:pt x="1621815" y="5321"/>
                  </a:moveTo>
                  <a:lnTo>
                    <a:pt x="1616494" y="0"/>
                  </a:lnTo>
                  <a:lnTo>
                    <a:pt x="1603362" y="0"/>
                  </a:lnTo>
                  <a:lnTo>
                    <a:pt x="1598041" y="5321"/>
                  </a:lnTo>
                  <a:lnTo>
                    <a:pt x="1598041" y="18453"/>
                  </a:lnTo>
                  <a:lnTo>
                    <a:pt x="1603362" y="23774"/>
                  </a:lnTo>
                  <a:lnTo>
                    <a:pt x="1616494" y="23774"/>
                  </a:lnTo>
                  <a:lnTo>
                    <a:pt x="1621815" y="18453"/>
                  </a:lnTo>
                  <a:lnTo>
                    <a:pt x="1621815" y="11887"/>
                  </a:lnTo>
                  <a:lnTo>
                    <a:pt x="1621815" y="5321"/>
                  </a:lnTo>
                  <a:close/>
                </a:path>
                <a:path w="3220084" h="1066800">
                  <a:moveTo>
                    <a:pt x="2154491" y="1047889"/>
                  </a:moveTo>
                  <a:lnTo>
                    <a:pt x="2149170" y="1042568"/>
                  </a:lnTo>
                  <a:lnTo>
                    <a:pt x="2136038" y="1042568"/>
                  </a:lnTo>
                  <a:lnTo>
                    <a:pt x="2130717" y="1047889"/>
                  </a:lnTo>
                  <a:lnTo>
                    <a:pt x="2130717" y="1061021"/>
                  </a:lnTo>
                  <a:lnTo>
                    <a:pt x="2136038" y="1066342"/>
                  </a:lnTo>
                  <a:lnTo>
                    <a:pt x="2149170" y="1066342"/>
                  </a:lnTo>
                  <a:lnTo>
                    <a:pt x="2154491" y="1061021"/>
                  </a:lnTo>
                  <a:lnTo>
                    <a:pt x="2154491" y="1054455"/>
                  </a:lnTo>
                  <a:lnTo>
                    <a:pt x="2154491" y="1047889"/>
                  </a:lnTo>
                  <a:close/>
                </a:path>
                <a:path w="3220084" h="1066800">
                  <a:moveTo>
                    <a:pt x="2154491" y="526605"/>
                  </a:moveTo>
                  <a:lnTo>
                    <a:pt x="2149170" y="521284"/>
                  </a:lnTo>
                  <a:lnTo>
                    <a:pt x="2136038" y="521284"/>
                  </a:lnTo>
                  <a:lnTo>
                    <a:pt x="2130717" y="526605"/>
                  </a:lnTo>
                  <a:lnTo>
                    <a:pt x="2130717" y="539737"/>
                  </a:lnTo>
                  <a:lnTo>
                    <a:pt x="2136038" y="545058"/>
                  </a:lnTo>
                  <a:lnTo>
                    <a:pt x="2149170" y="545058"/>
                  </a:lnTo>
                  <a:lnTo>
                    <a:pt x="2154491" y="539737"/>
                  </a:lnTo>
                  <a:lnTo>
                    <a:pt x="2154491" y="533171"/>
                  </a:lnTo>
                  <a:lnTo>
                    <a:pt x="2154491" y="526605"/>
                  </a:lnTo>
                  <a:close/>
                </a:path>
                <a:path w="3220084" h="1066800">
                  <a:moveTo>
                    <a:pt x="2154491" y="5321"/>
                  </a:moveTo>
                  <a:lnTo>
                    <a:pt x="2149170" y="0"/>
                  </a:lnTo>
                  <a:lnTo>
                    <a:pt x="2136038" y="0"/>
                  </a:lnTo>
                  <a:lnTo>
                    <a:pt x="2130717" y="5321"/>
                  </a:lnTo>
                  <a:lnTo>
                    <a:pt x="2130717" y="18453"/>
                  </a:lnTo>
                  <a:lnTo>
                    <a:pt x="2136038" y="23774"/>
                  </a:lnTo>
                  <a:lnTo>
                    <a:pt x="2149170" y="23774"/>
                  </a:lnTo>
                  <a:lnTo>
                    <a:pt x="2154491" y="18453"/>
                  </a:lnTo>
                  <a:lnTo>
                    <a:pt x="2154491" y="11887"/>
                  </a:lnTo>
                  <a:lnTo>
                    <a:pt x="2154491" y="5321"/>
                  </a:lnTo>
                  <a:close/>
                </a:path>
                <a:path w="3220084" h="1066800">
                  <a:moveTo>
                    <a:pt x="2687167" y="1047889"/>
                  </a:moveTo>
                  <a:lnTo>
                    <a:pt x="2681846" y="1042568"/>
                  </a:lnTo>
                  <a:lnTo>
                    <a:pt x="2668714" y="1042568"/>
                  </a:lnTo>
                  <a:lnTo>
                    <a:pt x="2663393" y="1047889"/>
                  </a:lnTo>
                  <a:lnTo>
                    <a:pt x="2663393" y="1061021"/>
                  </a:lnTo>
                  <a:lnTo>
                    <a:pt x="2668714" y="1066342"/>
                  </a:lnTo>
                  <a:lnTo>
                    <a:pt x="2681846" y="1066342"/>
                  </a:lnTo>
                  <a:lnTo>
                    <a:pt x="2687167" y="1061021"/>
                  </a:lnTo>
                  <a:lnTo>
                    <a:pt x="2687167" y="1054455"/>
                  </a:lnTo>
                  <a:lnTo>
                    <a:pt x="2687167" y="1047889"/>
                  </a:lnTo>
                  <a:close/>
                </a:path>
                <a:path w="3220084" h="1066800">
                  <a:moveTo>
                    <a:pt x="2687167" y="526605"/>
                  </a:moveTo>
                  <a:lnTo>
                    <a:pt x="2681846" y="521284"/>
                  </a:lnTo>
                  <a:lnTo>
                    <a:pt x="2668714" y="521284"/>
                  </a:lnTo>
                  <a:lnTo>
                    <a:pt x="2663393" y="526605"/>
                  </a:lnTo>
                  <a:lnTo>
                    <a:pt x="2663393" y="539737"/>
                  </a:lnTo>
                  <a:lnTo>
                    <a:pt x="2668714" y="545058"/>
                  </a:lnTo>
                  <a:lnTo>
                    <a:pt x="2681846" y="545058"/>
                  </a:lnTo>
                  <a:lnTo>
                    <a:pt x="2687167" y="539737"/>
                  </a:lnTo>
                  <a:lnTo>
                    <a:pt x="2687167" y="533171"/>
                  </a:lnTo>
                  <a:lnTo>
                    <a:pt x="2687167" y="526605"/>
                  </a:lnTo>
                  <a:close/>
                </a:path>
                <a:path w="3220084" h="1066800">
                  <a:moveTo>
                    <a:pt x="2687167" y="5321"/>
                  </a:moveTo>
                  <a:lnTo>
                    <a:pt x="2681846" y="0"/>
                  </a:lnTo>
                  <a:lnTo>
                    <a:pt x="2668714" y="0"/>
                  </a:lnTo>
                  <a:lnTo>
                    <a:pt x="2663393" y="5321"/>
                  </a:lnTo>
                  <a:lnTo>
                    <a:pt x="2663393" y="18453"/>
                  </a:lnTo>
                  <a:lnTo>
                    <a:pt x="2668714" y="23774"/>
                  </a:lnTo>
                  <a:lnTo>
                    <a:pt x="2681846" y="23774"/>
                  </a:lnTo>
                  <a:lnTo>
                    <a:pt x="2687167" y="18453"/>
                  </a:lnTo>
                  <a:lnTo>
                    <a:pt x="2687167" y="11887"/>
                  </a:lnTo>
                  <a:lnTo>
                    <a:pt x="2687167" y="5321"/>
                  </a:lnTo>
                  <a:close/>
                </a:path>
                <a:path w="3220084" h="1066800">
                  <a:moveTo>
                    <a:pt x="3219843" y="1047889"/>
                  </a:moveTo>
                  <a:lnTo>
                    <a:pt x="3214522" y="1042568"/>
                  </a:lnTo>
                  <a:lnTo>
                    <a:pt x="3201390" y="1042568"/>
                  </a:lnTo>
                  <a:lnTo>
                    <a:pt x="3196069" y="1047889"/>
                  </a:lnTo>
                  <a:lnTo>
                    <a:pt x="3196069" y="1061021"/>
                  </a:lnTo>
                  <a:lnTo>
                    <a:pt x="3201390" y="1066342"/>
                  </a:lnTo>
                  <a:lnTo>
                    <a:pt x="3214522" y="1066342"/>
                  </a:lnTo>
                  <a:lnTo>
                    <a:pt x="3219843" y="1061021"/>
                  </a:lnTo>
                  <a:lnTo>
                    <a:pt x="3219843" y="1054455"/>
                  </a:lnTo>
                  <a:lnTo>
                    <a:pt x="3219843" y="1047889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780002" y="2187004"/>
              <a:ext cx="3132455" cy="900430"/>
            </a:xfrm>
            <a:custGeom>
              <a:avLst/>
              <a:gdLst/>
              <a:ahLst/>
              <a:cxnLst/>
              <a:rect l="l" t="t" r="r" b="b"/>
              <a:pathLst>
                <a:path w="3132454" h="900430">
                  <a:moveTo>
                    <a:pt x="2952000" y="0"/>
                  </a:moveTo>
                  <a:lnTo>
                    <a:pt x="179997" y="0"/>
                  </a:lnTo>
                  <a:lnTo>
                    <a:pt x="132144" y="6430"/>
                  </a:lnTo>
                  <a:lnTo>
                    <a:pt x="89146" y="24576"/>
                  </a:lnTo>
                  <a:lnTo>
                    <a:pt x="52717" y="52722"/>
                  </a:lnTo>
                  <a:lnTo>
                    <a:pt x="24573" y="89152"/>
                  </a:lnTo>
                  <a:lnTo>
                    <a:pt x="6429" y="132149"/>
                  </a:lnTo>
                  <a:lnTo>
                    <a:pt x="0" y="179997"/>
                  </a:lnTo>
                  <a:lnTo>
                    <a:pt x="0" y="720001"/>
                  </a:lnTo>
                  <a:lnTo>
                    <a:pt x="6429" y="767853"/>
                  </a:lnTo>
                  <a:lnTo>
                    <a:pt x="24573" y="810851"/>
                  </a:lnTo>
                  <a:lnTo>
                    <a:pt x="52717" y="847280"/>
                  </a:lnTo>
                  <a:lnTo>
                    <a:pt x="89146" y="875424"/>
                  </a:lnTo>
                  <a:lnTo>
                    <a:pt x="132144" y="893568"/>
                  </a:lnTo>
                  <a:lnTo>
                    <a:pt x="179997" y="899998"/>
                  </a:lnTo>
                  <a:lnTo>
                    <a:pt x="2952000" y="899998"/>
                  </a:lnTo>
                  <a:lnTo>
                    <a:pt x="2999848" y="893568"/>
                  </a:lnTo>
                  <a:lnTo>
                    <a:pt x="3042845" y="875424"/>
                  </a:lnTo>
                  <a:lnTo>
                    <a:pt x="3079275" y="847280"/>
                  </a:lnTo>
                  <a:lnTo>
                    <a:pt x="3107421" y="810851"/>
                  </a:lnTo>
                  <a:lnTo>
                    <a:pt x="3125567" y="767853"/>
                  </a:lnTo>
                  <a:lnTo>
                    <a:pt x="3131997" y="720001"/>
                  </a:lnTo>
                  <a:lnTo>
                    <a:pt x="3131997" y="179997"/>
                  </a:lnTo>
                  <a:lnTo>
                    <a:pt x="3125567" y="132149"/>
                  </a:lnTo>
                  <a:lnTo>
                    <a:pt x="3107421" y="89152"/>
                  </a:lnTo>
                  <a:lnTo>
                    <a:pt x="3079275" y="52722"/>
                  </a:lnTo>
                  <a:lnTo>
                    <a:pt x="3042845" y="24576"/>
                  </a:lnTo>
                  <a:lnTo>
                    <a:pt x="2999848" y="6430"/>
                  </a:lnTo>
                  <a:lnTo>
                    <a:pt x="295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77639" y="1260005"/>
              <a:ext cx="2536710" cy="1762429"/>
            </a:xfrm>
            <a:prstGeom prst="rect">
              <a:avLst/>
            </a:prstGeom>
          </p:spPr>
        </p:pic>
      </p:grpSp>
      <p:grpSp>
        <p:nvGrpSpPr>
          <p:cNvPr id="108" name="object 108"/>
          <p:cNvGrpSpPr/>
          <p:nvPr/>
        </p:nvGrpSpPr>
        <p:grpSpPr>
          <a:xfrm>
            <a:off x="8530188" y="1188006"/>
            <a:ext cx="1090930" cy="828040"/>
            <a:chOff x="8530188" y="1188006"/>
            <a:chExt cx="1090930" cy="828040"/>
          </a:xfrm>
        </p:grpSpPr>
        <p:sp>
          <p:nvSpPr>
            <p:cNvPr id="109" name="object 109"/>
            <p:cNvSpPr/>
            <p:nvPr/>
          </p:nvSpPr>
          <p:spPr>
            <a:xfrm>
              <a:off x="8530183" y="1582559"/>
              <a:ext cx="1089660" cy="24130"/>
            </a:xfrm>
            <a:custGeom>
              <a:avLst/>
              <a:gdLst/>
              <a:ahLst/>
              <a:cxnLst/>
              <a:rect l="l" t="t" r="r" b="b"/>
              <a:pathLst>
                <a:path w="1089659" h="24130">
                  <a:moveTo>
                    <a:pt x="23774" y="5321"/>
                  </a:moveTo>
                  <a:lnTo>
                    <a:pt x="18453" y="0"/>
                  </a:ln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close/>
                </a:path>
                <a:path w="1089659" h="24130">
                  <a:moveTo>
                    <a:pt x="556450" y="5321"/>
                  </a:moveTo>
                  <a:lnTo>
                    <a:pt x="551129" y="0"/>
                  </a:lnTo>
                  <a:lnTo>
                    <a:pt x="537997" y="0"/>
                  </a:lnTo>
                  <a:lnTo>
                    <a:pt x="532676" y="5321"/>
                  </a:lnTo>
                  <a:lnTo>
                    <a:pt x="532676" y="18453"/>
                  </a:lnTo>
                  <a:lnTo>
                    <a:pt x="537997" y="23774"/>
                  </a:lnTo>
                  <a:lnTo>
                    <a:pt x="551129" y="23774"/>
                  </a:lnTo>
                  <a:lnTo>
                    <a:pt x="556450" y="18453"/>
                  </a:lnTo>
                  <a:lnTo>
                    <a:pt x="556450" y="11887"/>
                  </a:lnTo>
                  <a:lnTo>
                    <a:pt x="556450" y="5321"/>
                  </a:lnTo>
                  <a:close/>
                </a:path>
                <a:path w="1089659" h="24130">
                  <a:moveTo>
                    <a:pt x="1089126" y="5321"/>
                  </a:moveTo>
                  <a:lnTo>
                    <a:pt x="1083805" y="0"/>
                  </a:lnTo>
                  <a:lnTo>
                    <a:pt x="1070673" y="0"/>
                  </a:lnTo>
                  <a:lnTo>
                    <a:pt x="1065352" y="5321"/>
                  </a:lnTo>
                  <a:lnTo>
                    <a:pt x="1065352" y="18453"/>
                  </a:lnTo>
                  <a:lnTo>
                    <a:pt x="1070673" y="23774"/>
                  </a:lnTo>
                  <a:lnTo>
                    <a:pt x="1083805" y="23774"/>
                  </a:lnTo>
                  <a:lnTo>
                    <a:pt x="1089126" y="18453"/>
                  </a:lnTo>
                  <a:lnTo>
                    <a:pt x="1089126" y="11887"/>
                  </a:lnTo>
                  <a:lnTo>
                    <a:pt x="1089126" y="532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30475" y="1188006"/>
              <a:ext cx="1090621" cy="828001"/>
            </a:xfrm>
            <a:prstGeom prst="rect">
              <a:avLst/>
            </a:prstGeom>
          </p:spPr>
        </p:pic>
      </p:grpSp>
      <p:sp>
        <p:nvSpPr>
          <p:cNvPr id="162" name="object 162"/>
          <p:cNvSpPr txBox="1"/>
          <p:nvPr/>
        </p:nvSpPr>
        <p:spPr>
          <a:xfrm>
            <a:off x="7431456" y="3574196"/>
            <a:ext cx="74866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900" spc="-20" dirty="0">
                <a:solidFill>
                  <a:srgbClr val="231F20"/>
                </a:solidFill>
                <a:latin typeface="Inconsolata"/>
                <a:cs typeface="Inconsolata"/>
              </a:rPr>
              <a:t>2024 </a:t>
            </a:r>
            <a:r>
              <a:rPr lang="fr-FR" sz="900" spc="295" dirty="0">
                <a:solidFill>
                  <a:srgbClr val="231F20"/>
                </a:solidFill>
                <a:latin typeface="Inconsolata"/>
                <a:cs typeface="Inconsolata"/>
              </a:rPr>
              <a:t>-</a:t>
            </a:r>
            <a:r>
              <a:rPr sz="900" spc="-20" dirty="0">
                <a:solidFill>
                  <a:srgbClr val="231F20"/>
                </a:solidFill>
                <a:latin typeface="Inconsolata"/>
                <a:cs typeface="Inconsolata"/>
              </a:rPr>
              <a:t>202</a:t>
            </a:r>
            <a:r>
              <a:rPr lang="fr-FR" sz="900" spc="-20" dirty="0">
                <a:solidFill>
                  <a:srgbClr val="231F20"/>
                </a:solidFill>
                <a:latin typeface="Inconsolata"/>
                <a:cs typeface="Inconsolata"/>
              </a:rPr>
              <a:t>5</a:t>
            </a:r>
            <a:endParaRPr sz="900" dirty="0">
              <a:latin typeface="Inconsolata"/>
              <a:cs typeface="Inconsolata"/>
            </a:endParaRPr>
          </a:p>
        </p:txBody>
      </p:sp>
      <p:sp>
        <p:nvSpPr>
          <p:cNvPr id="163" name="object 16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t>almarena-</a:t>
            </a:r>
            <a:r>
              <a:rPr spc="-10"/>
              <a:t>conseilrh.fr</a:t>
            </a:r>
            <a:endParaRPr spc="-10" dirty="0"/>
          </a:p>
        </p:txBody>
      </p:sp>
      <p:grpSp>
        <p:nvGrpSpPr>
          <p:cNvPr id="164" name="Groupe 163">
            <a:extLst>
              <a:ext uri="{FF2B5EF4-FFF2-40B4-BE49-F238E27FC236}">
                <a16:creationId xmlns:a16="http://schemas.microsoft.com/office/drawing/2014/main" id="{0E9A580A-B4D4-9DD4-151E-92A0E2845C8D}"/>
              </a:ext>
            </a:extLst>
          </p:cNvPr>
          <p:cNvGrpSpPr/>
          <p:nvPr/>
        </p:nvGrpSpPr>
        <p:grpSpPr>
          <a:xfrm>
            <a:off x="540005" y="540000"/>
            <a:ext cx="9612350" cy="4194365"/>
            <a:chOff x="540005" y="540000"/>
            <a:chExt cx="9612350" cy="4194365"/>
          </a:xfrm>
        </p:grpSpPr>
        <p:sp>
          <p:nvSpPr>
            <p:cNvPr id="165" name="object 5">
              <a:extLst>
                <a:ext uri="{FF2B5EF4-FFF2-40B4-BE49-F238E27FC236}">
                  <a16:creationId xmlns:a16="http://schemas.microsoft.com/office/drawing/2014/main" id="{A54FC08F-67CB-8826-EF63-C208417350F3}"/>
                </a:ext>
              </a:extLst>
            </p:cNvPr>
            <p:cNvSpPr/>
            <p:nvPr/>
          </p:nvSpPr>
          <p:spPr>
            <a:xfrm>
              <a:off x="540005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6">
              <a:extLst>
                <a:ext uri="{FF2B5EF4-FFF2-40B4-BE49-F238E27FC236}">
                  <a16:creationId xmlns:a16="http://schemas.microsoft.com/office/drawing/2014/main" id="{9884B560-5C88-2769-1473-7FE5949B63CD}"/>
                </a:ext>
              </a:extLst>
            </p:cNvPr>
            <p:cNvSpPr/>
            <p:nvPr/>
          </p:nvSpPr>
          <p:spPr>
            <a:xfrm>
              <a:off x="1072685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7">
              <a:extLst>
                <a:ext uri="{FF2B5EF4-FFF2-40B4-BE49-F238E27FC236}">
                  <a16:creationId xmlns:a16="http://schemas.microsoft.com/office/drawing/2014/main" id="{B76172DD-633B-797A-3E10-CE1B1D2632F5}"/>
                </a:ext>
              </a:extLst>
            </p:cNvPr>
            <p:cNvSpPr/>
            <p:nvPr/>
          </p:nvSpPr>
          <p:spPr>
            <a:xfrm>
              <a:off x="1605351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8">
              <a:extLst>
                <a:ext uri="{FF2B5EF4-FFF2-40B4-BE49-F238E27FC236}">
                  <a16:creationId xmlns:a16="http://schemas.microsoft.com/office/drawing/2014/main" id="{F3F18E8A-0395-EE6D-F0DC-1FF4676E35E5}"/>
                </a:ext>
              </a:extLst>
            </p:cNvPr>
            <p:cNvSpPr/>
            <p:nvPr/>
          </p:nvSpPr>
          <p:spPr>
            <a:xfrm>
              <a:off x="2138042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9">
              <a:extLst>
                <a:ext uri="{FF2B5EF4-FFF2-40B4-BE49-F238E27FC236}">
                  <a16:creationId xmlns:a16="http://schemas.microsoft.com/office/drawing/2014/main" id="{4F619D12-661D-C120-23DA-8531B0623967}"/>
                </a:ext>
              </a:extLst>
            </p:cNvPr>
            <p:cNvSpPr/>
            <p:nvPr/>
          </p:nvSpPr>
          <p:spPr>
            <a:xfrm>
              <a:off x="2670721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0">
              <a:extLst>
                <a:ext uri="{FF2B5EF4-FFF2-40B4-BE49-F238E27FC236}">
                  <a16:creationId xmlns:a16="http://schemas.microsoft.com/office/drawing/2014/main" id="{F48D82FE-CB0B-D6AF-634F-0C192D2EFD0A}"/>
                </a:ext>
              </a:extLst>
            </p:cNvPr>
            <p:cNvSpPr/>
            <p:nvPr/>
          </p:nvSpPr>
          <p:spPr>
            <a:xfrm>
              <a:off x="3203399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1">
              <a:extLst>
                <a:ext uri="{FF2B5EF4-FFF2-40B4-BE49-F238E27FC236}">
                  <a16:creationId xmlns:a16="http://schemas.microsoft.com/office/drawing/2014/main" id="{47C8C0C5-5C55-1E31-5624-B16667DE4565}"/>
                </a:ext>
              </a:extLst>
            </p:cNvPr>
            <p:cNvSpPr/>
            <p:nvPr/>
          </p:nvSpPr>
          <p:spPr>
            <a:xfrm>
              <a:off x="3736079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2">
              <a:extLst>
                <a:ext uri="{FF2B5EF4-FFF2-40B4-BE49-F238E27FC236}">
                  <a16:creationId xmlns:a16="http://schemas.microsoft.com/office/drawing/2014/main" id="{2546EBA2-208B-6EA1-0FF7-9D9CF4563BA2}"/>
                </a:ext>
              </a:extLst>
            </p:cNvPr>
            <p:cNvSpPr/>
            <p:nvPr/>
          </p:nvSpPr>
          <p:spPr>
            <a:xfrm>
              <a:off x="4268758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3">
              <a:extLst>
                <a:ext uri="{FF2B5EF4-FFF2-40B4-BE49-F238E27FC236}">
                  <a16:creationId xmlns:a16="http://schemas.microsoft.com/office/drawing/2014/main" id="{85367F75-8D71-DE36-CAA9-3A980BB03D85}"/>
                </a:ext>
              </a:extLst>
            </p:cNvPr>
            <p:cNvSpPr/>
            <p:nvPr/>
          </p:nvSpPr>
          <p:spPr>
            <a:xfrm>
              <a:off x="4801436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4">
              <a:extLst>
                <a:ext uri="{FF2B5EF4-FFF2-40B4-BE49-F238E27FC236}">
                  <a16:creationId xmlns:a16="http://schemas.microsoft.com/office/drawing/2014/main" id="{23BD303C-4E35-B59A-2BDC-19B109362EEC}"/>
                </a:ext>
              </a:extLst>
            </p:cNvPr>
            <p:cNvSpPr/>
            <p:nvPr/>
          </p:nvSpPr>
          <p:spPr>
            <a:xfrm>
              <a:off x="540005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5">
              <a:extLst>
                <a:ext uri="{FF2B5EF4-FFF2-40B4-BE49-F238E27FC236}">
                  <a16:creationId xmlns:a16="http://schemas.microsoft.com/office/drawing/2014/main" id="{25A60422-1028-5D16-50DC-BC0164989CE8}"/>
                </a:ext>
              </a:extLst>
            </p:cNvPr>
            <p:cNvSpPr/>
            <p:nvPr/>
          </p:nvSpPr>
          <p:spPr>
            <a:xfrm>
              <a:off x="1072685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6">
              <a:extLst>
                <a:ext uri="{FF2B5EF4-FFF2-40B4-BE49-F238E27FC236}">
                  <a16:creationId xmlns:a16="http://schemas.microsoft.com/office/drawing/2014/main" id="{90236B1B-1CED-89B7-F4F7-709477484482}"/>
                </a:ext>
              </a:extLst>
            </p:cNvPr>
            <p:cNvSpPr/>
            <p:nvPr/>
          </p:nvSpPr>
          <p:spPr>
            <a:xfrm>
              <a:off x="1605351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">
              <a:extLst>
                <a:ext uri="{FF2B5EF4-FFF2-40B4-BE49-F238E27FC236}">
                  <a16:creationId xmlns:a16="http://schemas.microsoft.com/office/drawing/2014/main" id="{8D7454DF-BEBF-0849-0AC3-BED3C3522C9C}"/>
                </a:ext>
              </a:extLst>
            </p:cNvPr>
            <p:cNvSpPr/>
            <p:nvPr/>
          </p:nvSpPr>
          <p:spPr>
            <a:xfrm>
              <a:off x="2138042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8">
              <a:extLst>
                <a:ext uri="{FF2B5EF4-FFF2-40B4-BE49-F238E27FC236}">
                  <a16:creationId xmlns:a16="http://schemas.microsoft.com/office/drawing/2014/main" id="{81F72ED3-1DBA-0814-0204-77789BFECA9B}"/>
                </a:ext>
              </a:extLst>
            </p:cNvPr>
            <p:cNvSpPr/>
            <p:nvPr/>
          </p:nvSpPr>
          <p:spPr>
            <a:xfrm>
              <a:off x="2670721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9">
              <a:extLst>
                <a:ext uri="{FF2B5EF4-FFF2-40B4-BE49-F238E27FC236}">
                  <a16:creationId xmlns:a16="http://schemas.microsoft.com/office/drawing/2014/main" id="{65F34B73-F290-1DEA-3742-F146731D11DC}"/>
                </a:ext>
              </a:extLst>
            </p:cNvPr>
            <p:cNvSpPr/>
            <p:nvPr/>
          </p:nvSpPr>
          <p:spPr>
            <a:xfrm>
              <a:off x="3203399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20">
              <a:extLst>
                <a:ext uri="{FF2B5EF4-FFF2-40B4-BE49-F238E27FC236}">
                  <a16:creationId xmlns:a16="http://schemas.microsoft.com/office/drawing/2014/main" id="{2635278F-FD4A-EC82-AA10-A283496775E8}"/>
                </a:ext>
              </a:extLst>
            </p:cNvPr>
            <p:cNvSpPr/>
            <p:nvPr/>
          </p:nvSpPr>
          <p:spPr>
            <a:xfrm>
              <a:off x="3736079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21">
              <a:extLst>
                <a:ext uri="{FF2B5EF4-FFF2-40B4-BE49-F238E27FC236}">
                  <a16:creationId xmlns:a16="http://schemas.microsoft.com/office/drawing/2014/main" id="{1921A0D4-4E8F-9D4B-AD18-BA4ADF63CA79}"/>
                </a:ext>
              </a:extLst>
            </p:cNvPr>
            <p:cNvSpPr/>
            <p:nvPr/>
          </p:nvSpPr>
          <p:spPr>
            <a:xfrm>
              <a:off x="4268758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22">
              <a:extLst>
                <a:ext uri="{FF2B5EF4-FFF2-40B4-BE49-F238E27FC236}">
                  <a16:creationId xmlns:a16="http://schemas.microsoft.com/office/drawing/2014/main" id="{FC6C2907-AE8E-A2EC-CBEE-EB449AAF5EDA}"/>
                </a:ext>
              </a:extLst>
            </p:cNvPr>
            <p:cNvSpPr/>
            <p:nvPr/>
          </p:nvSpPr>
          <p:spPr>
            <a:xfrm>
              <a:off x="4801436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23">
              <a:extLst>
                <a:ext uri="{FF2B5EF4-FFF2-40B4-BE49-F238E27FC236}">
                  <a16:creationId xmlns:a16="http://schemas.microsoft.com/office/drawing/2014/main" id="{860BAF94-0E50-0BF4-46F7-880C4CB10C25}"/>
                </a:ext>
              </a:extLst>
            </p:cNvPr>
            <p:cNvSpPr/>
            <p:nvPr/>
          </p:nvSpPr>
          <p:spPr>
            <a:xfrm>
              <a:off x="540005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24">
              <a:extLst>
                <a:ext uri="{FF2B5EF4-FFF2-40B4-BE49-F238E27FC236}">
                  <a16:creationId xmlns:a16="http://schemas.microsoft.com/office/drawing/2014/main" id="{84ACB27D-DA14-CD0E-DFA9-4448857B3F0C}"/>
                </a:ext>
              </a:extLst>
            </p:cNvPr>
            <p:cNvSpPr/>
            <p:nvPr/>
          </p:nvSpPr>
          <p:spPr>
            <a:xfrm>
              <a:off x="1072685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25">
              <a:extLst>
                <a:ext uri="{FF2B5EF4-FFF2-40B4-BE49-F238E27FC236}">
                  <a16:creationId xmlns:a16="http://schemas.microsoft.com/office/drawing/2014/main" id="{DB100D78-2558-FAA0-4F6D-C3BC5844BE7C}"/>
                </a:ext>
              </a:extLst>
            </p:cNvPr>
            <p:cNvSpPr/>
            <p:nvPr/>
          </p:nvSpPr>
          <p:spPr>
            <a:xfrm>
              <a:off x="1605351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26">
              <a:extLst>
                <a:ext uri="{FF2B5EF4-FFF2-40B4-BE49-F238E27FC236}">
                  <a16:creationId xmlns:a16="http://schemas.microsoft.com/office/drawing/2014/main" id="{7C96A03F-FDCC-4CBC-3688-1FA35D326E71}"/>
                </a:ext>
              </a:extLst>
            </p:cNvPr>
            <p:cNvSpPr/>
            <p:nvPr/>
          </p:nvSpPr>
          <p:spPr>
            <a:xfrm>
              <a:off x="2138042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27">
              <a:extLst>
                <a:ext uri="{FF2B5EF4-FFF2-40B4-BE49-F238E27FC236}">
                  <a16:creationId xmlns:a16="http://schemas.microsoft.com/office/drawing/2014/main" id="{2CA717EF-B68A-D0DF-5601-A85C65B7AEEC}"/>
                </a:ext>
              </a:extLst>
            </p:cNvPr>
            <p:cNvSpPr/>
            <p:nvPr/>
          </p:nvSpPr>
          <p:spPr>
            <a:xfrm>
              <a:off x="2670721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28">
              <a:extLst>
                <a:ext uri="{FF2B5EF4-FFF2-40B4-BE49-F238E27FC236}">
                  <a16:creationId xmlns:a16="http://schemas.microsoft.com/office/drawing/2014/main" id="{AA4C1982-4A0B-2ED6-B1E6-7640889D3D8F}"/>
                </a:ext>
              </a:extLst>
            </p:cNvPr>
            <p:cNvSpPr/>
            <p:nvPr/>
          </p:nvSpPr>
          <p:spPr>
            <a:xfrm>
              <a:off x="3203399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29">
              <a:extLst>
                <a:ext uri="{FF2B5EF4-FFF2-40B4-BE49-F238E27FC236}">
                  <a16:creationId xmlns:a16="http://schemas.microsoft.com/office/drawing/2014/main" id="{24AE3969-15EE-D6D2-FFA6-6E14154BD833}"/>
                </a:ext>
              </a:extLst>
            </p:cNvPr>
            <p:cNvSpPr/>
            <p:nvPr/>
          </p:nvSpPr>
          <p:spPr>
            <a:xfrm>
              <a:off x="3736079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30">
              <a:extLst>
                <a:ext uri="{FF2B5EF4-FFF2-40B4-BE49-F238E27FC236}">
                  <a16:creationId xmlns:a16="http://schemas.microsoft.com/office/drawing/2014/main" id="{E6603278-93AA-DFF3-161A-97A55436BAF3}"/>
                </a:ext>
              </a:extLst>
            </p:cNvPr>
            <p:cNvSpPr/>
            <p:nvPr/>
          </p:nvSpPr>
          <p:spPr>
            <a:xfrm>
              <a:off x="4268758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31">
              <a:extLst>
                <a:ext uri="{FF2B5EF4-FFF2-40B4-BE49-F238E27FC236}">
                  <a16:creationId xmlns:a16="http://schemas.microsoft.com/office/drawing/2014/main" id="{56A07678-8776-9650-6854-5B829C94F299}"/>
                </a:ext>
              </a:extLst>
            </p:cNvPr>
            <p:cNvSpPr/>
            <p:nvPr/>
          </p:nvSpPr>
          <p:spPr>
            <a:xfrm>
              <a:off x="4801436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32">
              <a:extLst>
                <a:ext uri="{FF2B5EF4-FFF2-40B4-BE49-F238E27FC236}">
                  <a16:creationId xmlns:a16="http://schemas.microsoft.com/office/drawing/2014/main" id="{1B78DA15-B284-7559-4B05-E983CBA6EC50}"/>
                </a:ext>
              </a:extLst>
            </p:cNvPr>
            <p:cNvSpPr/>
            <p:nvPr/>
          </p:nvSpPr>
          <p:spPr>
            <a:xfrm>
              <a:off x="540005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33">
              <a:extLst>
                <a:ext uri="{FF2B5EF4-FFF2-40B4-BE49-F238E27FC236}">
                  <a16:creationId xmlns:a16="http://schemas.microsoft.com/office/drawing/2014/main" id="{3ECC00EA-9662-B911-037D-59C909464F9B}"/>
                </a:ext>
              </a:extLst>
            </p:cNvPr>
            <p:cNvSpPr/>
            <p:nvPr/>
          </p:nvSpPr>
          <p:spPr>
            <a:xfrm>
              <a:off x="1072685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34">
              <a:extLst>
                <a:ext uri="{FF2B5EF4-FFF2-40B4-BE49-F238E27FC236}">
                  <a16:creationId xmlns:a16="http://schemas.microsoft.com/office/drawing/2014/main" id="{B7D0817F-E6E3-62A3-C2D1-1668ACB7DA10}"/>
                </a:ext>
              </a:extLst>
            </p:cNvPr>
            <p:cNvSpPr/>
            <p:nvPr/>
          </p:nvSpPr>
          <p:spPr>
            <a:xfrm>
              <a:off x="1605351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35">
              <a:extLst>
                <a:ext uri="{FF2B5EF4-FFF2-40B4-BE49-F238E27FC236}">
                  <a16:creationId xmlns:a16="http://schemas.microsoft.com/office/drawing/2014/main" id="{5607648A-34A0-6069-6663-7860B85A3BB9}"/>
                </a:ext>
              </a:extLst>
            </p:cNvPr>
            <p:cNvSpPr/>
            <p:nvPr/>
          </p:nvSpPr>
          <p:spPr>
            <a:xfrm>
              <a:off x="2138042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36">
              <a:extLst>
                <a:ext uri="{FF2B5EF4-FFF2-40B4-BE49-F238E27FC236}">
                  <a16:creationId xmlns:a16="http://schemas.microsoft.com/office/drawing/2014/main" id="{0272034F-A015-408B-44F6-8AB7C322727A}"/>
                </a:ext>
              </a:extLst>
            </p:cNvPr>
            <p:cNvSpPr/>
            <p:nvPr/>
          </p:nvSpPr>
          <p:spPr>
            <a:xfrm>
              <a:off x="2670721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37">
              <a:extLst>
                <a:ext uri="{FF2B5EF4-FFF2-40B4-BE49-F238E27FC236}">
                  <a16:creationId xmlns:a16="http://schemas.microsoft.com/office/drawing/2014/main" id="{08F6401A-7EA3-53EC-8E80-4519640C6D85}"/>
                </a:ext>
              </a:extLst>
            </p:cNvPr>
            <p:cNvSpPr/>
            <p:nvPr/>
          </p:nvSpPr>
          <p:spPr>
            <a:xfrm>
              <a:off x="3203399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38">
              <a:extLst>
                <a:ext uri="{FF2B5EF4-FFF2-40B4-BE49-F238E27FC236}">
                  <a16:creationId xmlns:a16="http://schemas.microsoft.com/office/drawing/2014/main" id="{E4E8A1D6-1C02-F89C-FB2B-D099949DAAC0}"/>
                </a:ext>
              </a:extLst>
            </p:cNvPr>
            <p:cNvSpPr/>
            <p:nvPr/>
          </p:nvSpPr>
          <p:spPr>
            <a:xfrm>
              <a:off x="3736079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39">
              <a:extLst>
                <a:ext uri="{FF2B5EF4-FFF2-40B4-BE49-F238E27FC236}">
                  <a16:creationId xmlns:a16="http://schemas.microsoft.com/office/drawing/2014/main" id="{C7AE9A10-9392-8FA0-B644-7E912381232A}"/>
                </a:ext>
              </a:extLst>
            </p:cNvPr>
            <p:cNvSpPr/>
            <p:nvPr/>
          </p:nvSpPr>
          <p:spPr>
            <a:xfrm>
              <a:off x="4268758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40">
              <a:extLst>
                <a:ext uri="{FF2B5EF4-FFF2-40B4-BE49-F238E27FC236}">
                  <a16:creationId xmlns:a16="http://schemas.microsoft.com/office/drawing/2014/main" id="{933EFEB6-4CC0-FFE2-E0CF-A09B544BF487}"/>
                </a:ext>
              </a:extLst>
            </p:cNvPr>
            <p:cNvSpPr/>
            <p:nvPr/>
          </p:nvSpPr>
          <p:spPr>
            <a:xfrm>
              <a:off x="4801436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41">
              <a:extLst>
                <a:ext uri="{FF2B5EF4-FFF2-40B4-BE49-F238E27FC236}">
                  <a16:creationId xmlns:a16="http://schemas.microsoft.com/office/drawing/2014/main" id="{908FC61F-8D24-2B79-E73D-A8EE7BAC3006}"/>
                </a:ext>
              </a:extLst>
            </p:cNvPr>
            <p:cNvSpPr/>
            <p:nvPr/>
          </p:nvSpPr>
          <p:spPr>
            <a:xfrm>
              <a:off x="540005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42">
              <a:extLst>
                <a:ext uri="{FF2B5EF4-FFF2-40B4-BE49-F238E27FC236}">
                  <a16:creationId xmlns:a16="http://schemas.microsoft.com/office/drawing/2014/main" id="{A483ACB7-5EA9-7E1F-DA32-C9C65712D827}"/>
                </a:ext>
              </a:extLst>
            </p:cNvPr>
            <p:cNvSpPr/>
            <p:nvPr/>
          </p:nvSpPr>
          <p:spPr>
            <a:xfrm>
              <a:off x="1072685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43">
              <a:extLst>
                <a:ext uri="{FF2B5EF4-FFF2-40B4-BE49-F238E27FC236}">
                  <a16:creationId xmlns:a16="http://schemas.microsoft.com/office/drawing/2014/main" id="{3099324C-8012-9A15-3475-30A88DE50044}"/>
                </a:ext>
              </a:extLst>
            </p:cNvPr>
            <p:cNvSpPr/>
            <p:nvPr/>
          </p:nvSpPr>
          <p:spPr>
            <a:xfrm>
              <a:off x="1605351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44">
              <a:extLst>
                <a:ext uri="{FF2B5EF4-FFF2-40B4-BE49-F238E27FC236}">
                  <a16:creationId xmlns:a16="http://schemas.microsoft.com/office/drawing/2014/main" id="{38BA6B46-3999-7CBD-2671-8C299AA2E35A}"/>
                </a:ext>
              </a:extLst>
            </p:cNvPr>
            <p:cNvSpPr/>
            <p:nvPr/>
          </p:nvSpPr>
          <p:spPr>
            <a:xfrm>
              <a:off x="2138042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45">
              <a:extLst>
                <a:ext uri="{FF2B5EF4-FFF2-40B4-BE49-F238E27FC236}">
                  <a16:creationId xmlns:a16="http://schemas.microsoft.com/office/drawing/2014/main" id="{75EF1EC4-8B94-8512-EABA-034D3A5E387F}"/>
                </a:ext>
              </a:extLst>
            </p:cNvPr>
            <p:cNvSpPr/>
            <p:nvPr/>
          </p:nvSpPr>
          <p:spPr>
            <a:xfrm>
              <a:off x="2670721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46">
              <a:extLst>
                <a:ext uri="{FF2B5EF4-FFF2-40B4-BE49-F238E27FC236}">
                  <a16:creationId xmlns:a16="http://schemas.microsoft.com/office/drawing/2014/main" id="{438EF0BD-FB3C-5B48-2624-92E3CD9D4D6B}"/>
                </a:ext>
              </a:extLst>
            </p:cNvPr>
            <p:cNvSpPr/>
            <p:nvPr/>
          </p:nvSpPr>
          <p:spPr>
            <a:xfrm>
              <a:off x="3203399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51">
              <a:extLst>
                <a:ext uri="{FF2B5EF4-FFF2-40B4-BE49-F238E27FC236}">
                  <a16:creationId xmlns:a16="http://schemas.microsoft.com/office/drawing/2014/main" id="{4B373AE1-02D8-A9DA-05EF-F52561FD3FE0}"/>
                </a:ext>
              </a:extLst>
            </p:cNvPr>
            <p:cNvSpPr/>
            <p:nvPr/>
          </p:nvSpPr>
          <p:spPr>
            <a:xfrm>
              <a:off x="540005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52">
              <a:extLst>
                <a:ext uri="{FF2B5EF4-FFF2-40B4-BE49-F238E27FC236}">
                  <a16:creationId xmlns:a16="http://schemas.microsoft.com/office/drawing/2014/main" id="{289458D6-2886-8E3A-7D30-43D46997912A}"/>
                </a:ext>
              </a:extLst>
            </p:cNvPr>
            <p:cNvSpPr/>
            <p:nvPr/>
          </p:nvSpPr>
          <p:spPr>
            <a:xfrm>
              <a:off x="1072685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53">
              <a:extLst>
                <a:ext uri="{FF2B5EF4-FFF2-40B4-BE49-F238E27FC236}">
                  <a16:creationId xmlns:a16="http://schemas.microsoft.com/office/drawing/2014/main" id="{DB3738A1-1660-4205-0D91-58EA21F9C4AC}"/>
                </a:ext>
              </a:extLst>
            </p:cNvPr>
            <p:cNvSpPr/>
            <p:nvPr/>
          </p:nvSpPr>
          <p:spPr>
            <a:xfrm>
              <a:off x="1605351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54">
              <a:extLst>
                <a:ext uri="{FF2B5EF4-FFF2-40B4-BE49-F238E27FC236}">
                  <a16:creationId xmlns:a16="http://schemas.microsoft.com/office/drawing/2014/main" id="{55FE8A49-84F3-04C2-29C3-BE4757C2ED37}"/>
                </a:ext>
              </a:extLst>
            </p:cNvPr>
            <p:cNvSpPr/>
            <p:nvPr/>
          </p:nvSpPr>
          <p:spPr>
            <a:xfrm>
              <a:off x="2138042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55">
              <a:extLst>
                <a:ext uri="{FF2B5EF4-FFF2-40B4-BE49-F238E27FC236}">
                  <a16:creationId xmlns:a16="http://schemas.microsoft.com/office/drawing/2014/main" id="{03C835D9-21C9-8848-E89A-74B7A59DEE2E}"/>
                </a:ext>
              </a:extLst>
            </p:cNvPr>
            <p:cNvSpPr/>
            <p:nvPr/>
          </p:nvSpPr>
          <p:spPr>
            <a:xfrm>
              <a:off x="2670721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56">
              <a:extLst>
                <a:ext uri="{FF2B5EF4-FFF2-40B4-BE49-F238E27FC236}">
                  <a16:creationId xmlns:a16="http://schemas.microsoft.com/office/drawing/2014/main" id="{582B2830-7682-BB43-463B-8438CA1E9F0B}"/>
                </a:ext>
              </a:extLst>
            </p:cNvPr>
            <p:cNvSpPr/>
            <p:nvPr/>
          </p:nvSpPr>
          <p:spPr>
            <a:xfrm>
              <a:off x="3203399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57">
              <a:extLst>
                <a:ext uri="{FF2B5EF4-FFF2-40B4-BE49-F238E27FC236}">
                  <a16:creationId xmlns:a16="http://schemas.microsoft.com/office/drawing/2014/main" id="{A5BF0A7C-572E-8471-B633-2B81F1143F46}"/>
                </a:ext>
              </a:extLst>
            </p:cNvPr>
            <p:cNvSpPr/>
            <p:nvPr/>
          </p:nvSpPr>
          <p:spPr>
            <a:xfrm>
              <a:off x="3736079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58">
              <a:extLst>
                <a:ext uri="{FF2B5EF4-FFF2-40B4-BE49-F238E27FC236}">
                  <a16:creationId xmlns:a16="http://schemas.microsoft.com/office/drawing/2014/main" id="{E5C8D9D4-8435-7305-2905-DFE2E91242CE}"/>
                </a:ext>
              </a:extLst>
            </p:cNvPr>
            <p:cNvSpPr/>
            <p:nvPr/>
          </p:nvSpPr>
          <p:spPr>
            <a:xfrm>
              <a:off x="540005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59">
              <a:extLst>
                <a:ext uri="{FF2B5EF4-FFF2-40B4-BE49-F238E27FC236}">
                  <a16:creationId xmlns:a16="http://schemas.microsoft.com/office/drawing/2014/main" id="{20A117EB-9CE2-818C-8756-FF591158584E}"/>
                </a:ext>
              </a:extLst>
            </p:cNvPr>
            <p:cNvSpPr/>
            <p:nvPr/>
          </p:nvSpPr>
          <p:spPr>
            <a:xfrm>
              <a:off x="1072685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60">
              <a:extLst>
                <a:ext uri="{FF2B5EF4-FFF2-40B4-BE49-F238E27FC236}">
                  <a16:creationId xmlns:a16="http://schemas.microsoft.com/office/drawing/2014/main" id="{3EA523B4-E620-0E18-FD58-4063226C89E8}"/>
                </a:ext>
              </a:extLst>
            </p:cNvPr>
            <p:cNvSpPr/>
            <p:nvPr/>
          </p:nvSpPr>
          <p:spPr>
            <a:xfrm>
              <a:off x="1605351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61">
              <a:extLst>
                <a:ext uri="{FF2B5EF4-FFF2-40B4-BE49-F238E27FC236}">
                  <a16:creationId xmlns:a16="http://schemas.microsoft.com/office/drawing/2014/main" id="{9B23BBA3-CA62-49A0-9C59-254F1949C873}"/>
                </a:ext>
              </a:extLst>
            </p:cNvPr>
            <p:cNvSpPr/>
            <p:nvPr/>
          </p:nvSpPr>
          <p:spPr>
            <a:xfrm>
              <a:off x="2138042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62">
              <a:extLst>
                <a:ext uri="{FF2B5EF4-FFF2-40B4-BE49-F238E27FC236}">
                  <a16:creationId xmlns:a16="http://schemas.microsoft.com/office/drawing/2014/main" id="{FE75AA53-6139-5EB6-2E4A-F1EE57ABCE78}"/>
                </a:ext>
              </a:extLst>
            </p:cNvPr>
            <p:cNvSpPr/>
            <p:nvPr/>
          </p:nvSpPr>
          <p:spPr>
            <a:xfrm>
              <a:off x="2670721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63">
              <a:extLst>
                <a:ext uri="{FF2B5EF4-FFF2-40B4-BE49-F238E27FC236}">
                  <a16:creationId xmlns:a16="http://schemas.microsoft.com/office/drawing/2014/main" id="{64EF847F-36F5-FC80-83C2-7EE1580647F2}"/>
                </a:ext>
              </a:extLst>
            </p:cNvPr>
            <p:cNvSpPr/>
            <p:nvPr/>
          </p:nvSpPr>
          <p:spPr>
            <a:xfrm>
              <a:off x="3203399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64">
              <a:extLst>
                <a:ext uri="{FF2B5EF4-FFF2-40B4-BE49-F238E27FC236}">
                  <a16:creationId xmlns:a16="http://schemas.microsoft.com/office/drawing/2014/main" id="{8BC76CA4-153B-23A6-6003-01B22D413DCE}"/>
                </a:ext>
              </a:extLst>
            </p:cNvPr>
            <p:cNvSpPr/>
            <p:nvPr/>
          </p:nvSpPr>
          <p:spPr>
            <a:xfrm>
              <a:off x="3736079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65">
              <a:extLst>
                <a:ext uri="{FF2B5EF4-FFF2-40B4-BE49-F238E27FC236}">
                  <a16:creationId xmlns:a16="http://schemas.microsoft.com/office/drawing/2014/main" id="{0FD86253-831D-1632-C8B6-B397E89DA1FB}"/>
                </a:ext>
              </a:extLst>
            </p:cNvPr>
            <p:cNvSpPr/>
            <p:nvPr/>
          </p:nvSpPr>
          <p:spPr>
            <a:xfrm>
              <a:off x="540005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66">
              <a:extLst>
                <a:ext uri="{FF2B5EF4-FFF2-40B4-BE49-F238E27FC236}">
                  <a16:creationId xmlns:a16="http://schemas.microsoft.com/office/drawing/2014/main" id="{FEA0FC24-71AC-2F88-1904-CE0DE2124878}"/>
                </a:ext>
              </a:extLst>
            </p:cNvPr>
            <p:cNvSpPr/>
            <p:nvPr/>
          </p:nvSpPr>
          <p:spPr>
            <a:xfrm>
              <a:off x="1072685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67">
              <a:extLst>
                <a:ext uri="{FF2B5EF4-FFF2-40B4-BE49-F238E27FC236}">
                  <a16:creationId xmlns:a16="http://schemas.microsoft.com/office/drawing/2014/main" id="{2D6BED52-A88E-0AB7-6B2E-E054EADB85EA}"/>
                </a:ext>
              </a:extLst>
            </p:cNvPr>
            <p:cNvSpPr/>
            <p:nvPr/>
          </p:nvSpPr>
          <p:spPr>
            <a:xfrm>
              <a:off x="1605351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68">
              <a:extLst>
                <a:ext uri="{FF2B5EF4-FFF2-40B4-BE49-F238E27FC236}">
                  <a16:creationId xmlns:a16="http://schemas.microsoft.com/office/drawing/2014/main" id="{F60CA510-077B-5197-BA07-4EAB6084AF1F}"/>
                </a:ext>
              </a:extLst>
            </p:cNvPr>
            <p:cNvSpPr/>
            <p:nvPr/>
          </p:nvSpPr>
          <p:spPr>
            <a:xfrm>
              <a:off x="2138042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69">
              <a:extLst>
                <a:ext uri="{FF2B5EF4-FFF2-40B4-BE49-F238E27FC236}">
                  <a16:creationId xmlns:a16="http://schemas.microsoft.com/office/drawing/2014/main" id="{EF3945B6-FFC6-20F2-41BA-054CDFD97341}"/>
                </a:ext>
              </a:extLst>
            </p:cNvPr>
            <p:cNvSpPr/>
            <p:nvPr/>
          </p:nvSpPr>
          <p:spPr>
            <a:xfrm>
              <a:off x="2670721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70">
              <a:extLst>
                <a:ext uri="{FF2B5EF4-FFF2-40B4-BE49-F238E27FC236}">
                  <a16:creationId xmlns:a16="http://schemas.microsoft.com/office/drawing/2014/main" id="{6D8754D1-776C-5CD6-C462-904C92E39274}"/>
                </a:ext>
              </a:extLst>
            </p:cNvPr>
            <p:cNvSpPr/>
            <p:nvPr/>
          </p:nvSpPr>
          <p:spPr>
            <a:xfrm>
              <a:off x="3203399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71">
              <a:extLst>
                <a:ext uri="{FF2B5EF4-FFF2-40B4-BE49-F238E27FC236}">
                  <a16:creationId xmlns:a16="http://schemas.microsoft.com/office/drawing/2014/main" id="{4C61AF5A-3783-B513-D3C8-C1E29F0248DE}"/>
                </a:ext>
              </a:extLst>
            </p:cNvPr>
            <p:cNvSpPr/>
            <p:nvPr/>
          </p:nvSpPr>
          <p:spPr>
            <a:xfrm>
              <a:off x="3736079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72">
              <a:extLst>
                <a:ext uri="{FF2B5EF4-FFF2-40B4-BE49-F238E27FC236}">
                  <a16:creationId xmlns:a16="http://schemas.microsoft.com/office/drawing/2014/main" id="{CC6A34AB-35DE-720E-D8B8-B34DFFEFE4F0}"/>
                </a:ext>
              </a:extLst>
            </p:cNvPr>
            <p:cNvSpPr/>
            <p:nvPr/>
          </p:nvSpPr>
          <p:spPr>
            <a:xfrm>
              <a:off x="4268758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73">
              <a:extLst>
                <a:ext uri="{FF2B5EF4-FFF2-40B4-BE49-F238E27FC236}">
                  <a16:creationId xmlns:a16="http://schemas.microsoft.com/office/drawing/2014/main" id="{EA86DF3C-636D-E7EB-4B33-6BE17C49FC8B}"/>
                </a:ext>
              </a:extLst>
            </p:cNvPr>
            <p:cNvSpPr/>
            <p:nvPr/>
          </p:nvSpPr>
          <p:spPr>
            <a:xfrm>
              <a:off x="4801436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74">
              <a:extLst>
                <a:ext uri="{FF2B5EF4-FFF2-40B4-BE49-F238E27FC236}">
                  <a16:creationId xmlns:a16="http://schemas.microsoft.com/office/drawing/2014/main" id="{A264860E-1728-7B0F-2CE2-94FCF49EED95}"/>
                </a:ext>
              </a:extLst>
            </p:cNvPr>
            <p:cNvSpPr/>
            <p:nvPr/>
          </p:nvSpPr>
          <p:spPr>
            <a:xfrm>
              <a:off x="540005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75">
              <a:extLst>
                <a:ext uri="{FF2B5EF4-FFF2-40B4-BE49-F238E27FC236}">
                  <a16:creationId xmlns:a16="http://schemas.microsoft.com/office/drawing/2014/main" id="{CFE05FB4-4837-13C7-B1DE-69B5B6A65CF7}"/>
                </a:ext>
              </a:extLst>
            </p:cNvPr>
            <p:cNvSpPr/>
            <p:nvPr/>
          </p:nvSpPr>
          <p:spPr>
            <a:xfrm>
              <a:off x="1072685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76">
              <a:extLst>
                <a:ext uri="{FF2B5EF4-FFF2-40B4-BE49-F238E27FC236}">
                  <a16:creationId xmlns:a16="http://schemas.microsoft.com/office/drawing/2014/main" id="{93C5D049-D5FA-F6C0-667A-9DF29CD37C9A}"/>
                </a:ext>
              </a:extLst>
            </p:cNvPr>
            <p:cNvSpPr/>
            <p:nvPr/>
          </p:nvSpPr>
          <p:spPr>
            <a:xfrm>
              <a:off x="1605351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65" y="0"/>
                  </a:moveTo>
                  <a:lnTo>
                    <a:pt x="5334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34" y="23774"/>
                  </a:lnTo>
                  <a:lnTo>
                    <a:pt x="18465" y="23774"/>
                  </a:lnTo>
                  <a:lnTo>
                    <a:pt x="23787" y="18453"/>
                  </a:lnTo>
                  <a:lnTo>
                    <a:pt x="23787" y="11887"/>
                  </a:lnTo>
                  <a:lnTo>
                    <a:pt x="23787" y="5321"/>
                  </a:lnTo>
                  <a:lnTo>
                    <a:pt x="1846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77">
              <a:extLst>
                <a:ext uri="{FF2B5EF4-FFF2-40B4-BE49-F238E27FC236}">
                  <a16:creationId xmlns:a16="http://schemas.microsoft.com/office/drawing/2014/main" id="{ED899201-6750-1F02-CFCE-6C78CF4641C2}"/>
                </a:ext>
              </a:extLst>
            </p:cNvPr>
            <p:cNvSpPr/>
            <p:nvPr/>
          </p:nvSpPr>
          <p:spPr>
            <a:xfrm>
              <a:off x="2138042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78">
              <a:extLst>
                <a:ext uri="{FF2B5EF4-FFF2-40B4-BE49-F238E27FC236}">
                  <a16:creationId xmlns:a16="http://schemas.microsoft.com/office/drawing/2014/main" id="{74C29200-A7D7-C9F0-0AB4-03AA8F8C41FD}"/>
                </a:ext>
              </a:extLst>
            </p:cNvPr>
            <p:cNvSpPr/>
            <p:nvPr/>
          </p:nvSpPr>
          <p:spPr>
            <a:xfrm>
              <a:off x="2670721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79">
              <a:extLst>
                <a:ext uri="{FF2B5EF4-FFF2-40B4-BE49-F238E27FC236}">
                  <a16:creationId xmlns:a16="http://schemas.microsoft.com/office/drawing/2014/main" id="{8C1C143A-5698-C2CD-3ED8-104967EF86D1}"/>
                </a:ext>
              </a:extLst>
            </p:cNvPr>
            <p:cNvSpPr/>
            <p:nvPr/>
          </p:nvSpPr>
          <p:spPr>
            <a:xfrm>
              <a:off x="3203399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80">
              <a:extLst>
                <a:ext uri="{FF2B5EF4-FFF2-40B4-BE49-F238E27FC236}">
                  <a16:creationId xmlns:a16="http://schemas.microsoft.com/office/drawing/2014/main" id="{A480E8C9-959A-45B0-A9AC-3815C4CE4193}"/>
                </a:ext>
              </a:extLst>
            </p:cNvPr>
            <p:cNvSpPr/>
            <p:nvPr/>
          </p:nvSpPr>
          <p:spPr>
            <a:xfrm>
              <a:off x="3736079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81">
              <a:extLst>
                <a:ext uri="{FF2B5EF4-FFF2-40B4-BE49-F238E27FC236}">
                  <a16:creationId xmlns:a16="http://schemas.microsoft.com/office/drawing/2014/main" id="{40C5A628-9557-A74D-16B4-F6CF70335771}"/>
                </a:ext>
              </a:extLst>
            </p:cNvPr>
            <p:cNvSpPr/>
            <p:nvPr/>
          </p:nvSpPr>
          <p:spPr>
            <a:xfrm>
              <a:off x="4268758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82">
              <a:extLst>
                <a:ext uri="{FF2B5EF4-FFF2-40B4-BE49-F238E27FC236}">
                  <a16:creationId xmlns:a16="http://schemas.microsoft.com/office/drawing/2014/main" id="{6FCBB561-33B3-3500-1B7A-242D8504EAC8}"/>
                </a:ext>
              </a:extLst>
            </p:cNvPr>
            <p:cNvSpPr/>
            <p:nvPr/>
          </p:nvSpPr>
          <p:spPr>
            <a:xfrm>
              <a:off x="4801436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83">
              <a:extLst>
                <a:ext uri="{FF2B5EF4-FFF2-40B4-BE49-F238E27FC236}">
                  <a16:creationId xmlns:a16="http://schemas.microsoft.com/office/drawing/2014/main" id="{DBD73A78-39BB-888F-B6C5-1C9189AC90AA}"/>
                </a:ext>
              </a:extLst>
            </p:cNvPr>
            <p:cNvSpPr/>
            <p:nvPr/>
          </p:nvSpPr>
          <p:spPr>
            <a:xfrm>
              <a:off x="5334115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84">
              <a:extLst>
                <a:ext uri="{FF2B5EF4-FFF2-40B4-BE49-F238E27FC236}">
                  <a16:creationId xmlns:a16="http://schemas.microsoft.com/office/drawing/2014/main" id="{ECAECDD1-8476-83A0-FF15-E22F36CD3D13}"/>
                </a:ext>
              </a:extLst>
            </p:cNvPr>
            <p:cNvSpPr/>
            <p:nvPr/>
          </p:nvSpPr>
          <p:spPr>
            <a:xfrm>
              <a:off x="5866794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85">
              <a:extLst>
                <a:ext uri="{FF2B5EF4-FFF2-40B4-BE49-F238E27FC236}">
                  <a16:creationId xmlns:a16="http://schemas.microsoft.com/office/drawing/2014/main" id="{B03C8D5F-8164-F090-9013-3311E0ED4DE5}"/>
                </a:ext>
              </a:extLst>
            </p:cNvPr>
            <p:cNvSpPr/>
            <p:nvPr/>
          </p:nvSpPr>
          <p:spPr>
            <a:xfrm>
              <a:off x="8530188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86">
              <a:extLst>
                <a:ext uri="{FF2B5EF4-FFF2-40B4-BE49-F238E27FC236}">
                  <a16:creationId xmlns:a16="http://schemas.microsoft.com/office/drawing/2014/main" id="{D54C7227-F7E9-8DF1-201E-854D974C5AD0}"/>
                </a:ext>
              </a:extLst>
            </p:cNvPr>
            <p:cNvSpPr/>
            <p:nvPr/>
          </p:nvSpPr>
          <p:spPr>
            <a:xfrm>
              <a:off x="6399472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87">
              <a:extLst>
                <a:ext uri="{FF2B5EF4-FFF2-40B4-BE49-F238E27FC236}">
                  <a16:creationId xmlns:a16="http://schemas.microsoft.com/office/drawing/2014/main" id="{A20B9C12-AE62-1B23-D2FF-FF7B4D19D29E}"/>
                </a:ext>
              </a:extLst>
            </p:cNvPr>
            <p:cNvSpPr/>
            <p:nvPr/>
          </p:nvSpPr>
          <p:spPr>
            <a:xfrm>
              <a:off x="9062866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88">
              <a:extLst>
                <a:ext uri="{FF2B5EF4-FFF2-40B4-BE49-F238E27FC236}">
                  <a16:creationId xmlns:a16="http://schemas.microsoft.com/office/drawing/2014/main" id="{9678ED13-8968-1F11-6E73-F5A45D27F438}"/>
                </a:ext>
              </a:extLst>
            </p:cNvPr>
            <p:cNvSpPr/>
            <p:nvPr/>
          </p:nvSpPr>
          <p:spPr>
            <a:xfrm>
              <a:off x="5334115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89">
              <a:extLst>
                <a:ext uri="{FF2B5EF4-FFF2-40B4-BE49-F238E27FC236}">
                  <a16:creationId xmlns:a16="http://schemas.microsoft.com/office/drawing/2014/main" id="{FE3401FE-76B4-7901-9FAD-59C6418FE062}"/>
                </a:ext>
              </a:extLst>
            </p:cNvPr>
            <p:cNvSpPr/>
            <p:nvPr/>
          </p:nvSpPr>
          <p:spPr>
            <a:xfrm>
              <a:off x="5866794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90">
              <a:extLst>
                <a:ext uri="{FF2B5EF4-FFF2-40B4-BE49-F238E27FC236}">
                  <a16:creationId xmlns:a16="http://schemas.microsoft.com/office/drawing/2014/main" id="{C6F2A57A-0EEE-CEB8-F927-063A9AEDB64E}"/>
                </a:ext>
              </a:extLst>
            </p:cNvPr>
            <p:cNvSpPr/>
            <p:nvPr/>
          </p:nvSpPr>
          <p:spPr>
            <a:xfrm>
              <a:off x="8530188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91">
              <a:extLst>
                <a:ext uri="{FF2B5EF4-FFF2-40B4-BE49-F238E27FC236}">
                  <a16:creationId xmlns:a16="http://schemas.microsoft.com/office/drawing/2014/main" id="{B6289227-18C8-72E8-D175-260A5F381AE7}"/>
                </a:ext>
              </a:extLst>
            </p:cNvPr>
            <p:cNvSpPr/>
            <p:nvPr/>
          </p:nvSpPr>
          <p:spPr>
            <a:xfrm>
              <a:off x="6399472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92">
              <a:extLst>
                <a:ext uri="{FF2B5EF4-FFF2-40B4-BE49-F238E27FC236}">
                  <a16:creationId xmlns:a16="http://schemas.microsoft.com/office/drawing/2014/main" id="{99476BA2-B27A-633B-BB06-1039120F0686}"/>
                </a:ext>
              </a:extLst>
            </p:cNvPr>
            <p:cNvSpPr/>
            <p:nvPr/>
          </p:nvSpPr>
          <p:spPr>
            <a:xfrm>
              <a:off x="9062866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93">
              <a:extLst>
                <a:ext uri="{FF2B5EF4-FFF2-40B4-BE49-F238E27FC236}">
                  <a16:creationId xmlns:a16="http://schemas.microsoft.com/office/drawing/2014/main" id="{7BA83D75-00BD-F8CF-E814-1B2F572D2C4C}"/>
                </a:ext>
              </a:extLst>
            </p:cNvPr>
            <p:cNvSpPr/>
            <p:nvPr/>
          </p:nvSpPr>
          <p:spPr>
            <a:xfrm>
              <a:off x="5334115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94">
              <a:extLst>
                <a:ext uri="{FF2B5EF4-FFF2-40B4-BE49-F238E27FC236}">
                  <a16:creationId xmlns:a16="http://schemas.microsoft.com/office/drawing/2014/main" id="{B4E59A0D-0BE9-7BE1-8ECA-C0B333A638B9}"/>
                </a:ext>
              </a:extLst>
            </p:cNvPr>
            <p:cNvSpPr/>
            <p:nvPr/>
          </p:nvSpPr>
          <p:spPr>
            <a:xfrm>
              <a:off x="5866794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95">
              <a:extLst>
                <a:ext uri="{FF2B5EF4-FFF2-40B4-BE49-F238E27FC236}">
                  <a16:creationId xmlns:a16="http://schemas.microsoft.com/office/drawing/2014/main" id="{25F7A207-A1BD-F830-D861-93AD0FCAEB70}"/>
                </a:ext>
              </a:extLst>
            </p:cNvPr>
            <p:cNvSpPr/>
            <p:nvPr/>
          </p:nvSpPr>
          <p:spPr>
            <a:xfrm>
              <a:off x="8530188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96">
              <a:extLst>
                <a:ext uri="{FF2B5EF4-FFF2-40B4-BE49-F238E27FC236}">
                  <a16:creationId xmlns:a16="http://schemas.microsoft.com/office/drawing/2014/main" id="{E985A70C-6F92-47F8-6153-F949CC45B090}"/>
                </a:ext>
              </a:extLst>
            </p:cNvPr>
            <p:cNvSpPr/>
            <p:nvPr/>
          </p:nvSpPr>
          <p:spPr>
            <a:xfrm>
              <a:off x="6399472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97">
              <a:extLst>
                <a:ext uri="{FF2B5EF4-FFF2-40B4-BE49-F238E27FC236}">
                  <a16:creationId xmlns:a16="http://schemas.microsoft.com/office/drawing/2014/main" id="{98F62374-0149-CD78-5F69-37F01E502815}"/>
                </a:ext>
              </a:extLst>
            </p:cNvPr>
            <p:cNvSpPr/>
            <p:nvPr/>
          </p:nvSpPr>
          <p:spPr>
            <a:xfrm>
              <a:off x="9062866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98">
              <a:extLst>
                <a:ext uri="{FF2B5EF4-FFF2-40B4-BE49-F238E27FC236}">
                  <a16:creationId xmlns:a16="http://schemas.microsoft.com/office/drawing/2014/main" id="{58125DF2-B7F1-2550-6652-09247C4E8429}"/>
                </a:ext>
              </a:extLst>
            </p:cNvPr>
            <p:cNvSpPr/>
            <p:nvPr/>
          </p:nvSpPr>
          <p:spPr>
            <a:xfrm>
              <a:off x="5334115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99">
              <a:extLst>
                <a:ext uri="{FF2B5EF4-FFF2-40B4-BE49-F238E27FC236}">
                  <a16:creationId xmlns:a16="http://schemas.microsoft.com/office/drawing/2014/main" id="{223B38E2-D487-6474-263E-BF9C7234E325}"/>
                </a:ext>
              </a:extLst>
            </p:cNvPr>
            <p:cNvSpPr/>
            <p:nvPr/>
          </p:nvSpPr>
          <p:spPr>
            <a:xfrm>
              <a:off x="5866794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100">
              <a:extLst>
                <a:ext uri="{FF2B5EF4-FFF2-40B4-BE49-F238E27FC236}">
                  <a16:creationId xmlns:a16="http://schemas.microsoft.com/office/drawing/2014/main" id="{61E82564-E8DD-BB9A-4348-8186F34D98E0}"/>
                </a:ext>
              </a:extLst>
            </p:cNvPr>
            <p:cNvSpPr/>
            <p:nvPr/>
          </p:nvSpPr>
          <p:spPr>
            <a:xfrm>
              <a:off x="8530188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101">
              <a:extLst>
                <a:ext uri="{FF2B5EF4-FFF2-40B4-BE49-F238E27FC236}">
                  <a16:creationId xmlns:a16="http://schemas.microsoft.com/office/drawing/2014/main" id="{0D5E3E67-5504-F05A-E296-D1BBA9747816}"/>
                </a:ext>
              </a:extLst>
            </p:cNvPr>
            <p:cNvSpPr/>
            <p:nvPr/>
          </p:nvSpPr>
          <p:spPr>
            <a:xfrm>
              <a:off x="6399472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102">
              <a:extLst>
                <a:ext uri="{FF2B5EF4-FFF2-40B4-BE49-F238E27FC236}">
                  <a16:creationId xmlns:a16="http://schemas.microsoft.com/office/drawing/2014/main" id="{FF5CF88B-8628-E01F-264F-556688B3A2AD}"/>
                </a:ext>
              </a:extLst>
            </p:cNvPr>
            <p:cNvSpPr/>
            <p:nvPr/>
          </p:nvSpPr>
          <p:spPr>
            <a:xfrm>
              <a:off x="9062866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103">
              <a:extLst>
                <a:ext uri="{FF2B5EF4-FFF2-40B4-BE49-F238E27FC236}">
                  <a16:creationId xmlns:a16="http://schemas.microsoft.com/office/drawing/2014/main" id="{6579C708-7A76-D65D-06C7-2E8E63C6F36A}"/>
                </a:ext>
              </a:extLst>
            </p:cNvPr>
            <p:cNvSpPr/>
            <p:nvPr/>
          </p:nvSpPr>
          <p:spPr>
            <a:xfrm>
              <a:off x="8530188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104">
              <a:extLst>
                <a:ext uri="{FF2B5EF4-FFF2-40B4-BE49-F238E27FC236}">
                  <a16:creationId xmlns:a16="http://schemas.microsoft.com/office/drawing/2014/main" id="{C3B295E4-1FF3-10B3-36F9-A1F243C21D58}"/>
                </a:ext>
              </a:extLst>
            </p:cNvPr>
            <p:cNvSpPr/>
            <p:nvPr/>
          </p:nvSpPr>
          <p:spPr>
            <a:xfrm>
              <a:off x="9062866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105">
              <a:extLst>
                <a:ext uri="{FF2B5EF4-FFF2-40B4-BE49-F238E27FC236}">
                  <a16:creationId xmlns:a16="http://schemas.microsoft.com/office/drawing/2014/main" id="{4B567636-DBE8-5435-9407-DDC03A830629}"/>
                </a:ext>
              </a:extLst>
            </p:cNvPr>
            <p:cNvSpPr/>
            <p:nvPr/>
          </p:nvSpPr>
          <p:spPr>
            <a:xfrm>
              <a:off x="8530188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106">
              <a:extLst>
                <a:ext uri="{FF2B5EF4-FFF2-40B4-BE49-F238E27FC236}">
                  <a16:creationId xmlns:a16="http://schemas.microsoft.com/office/drawing/2014/main" id="{20A70ADE-2FC4-0FA4-5CC3-B8381EA94FD1}"/>
                </a:ext>
              </a:extLst>
            </p:cNvPr>
            <p:cNvSpPr/>
            <p:nvPr/>
          </p:nvSpPr>
          <p:spPr>
            <a:xfrm>
              <a:off x="9062866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110">
              <a:extLst>
                <a:ext uri="{FF2B5EF4-FFF2-40B4-BE49-F238E27FC236}">
                  <a16:creationId xmlns:a16="http://schemas.microsoft.com/office/drawing/2014/main" id="{DA997D31-4C58-E9B8-F324-85CD05C35A15}"/>
                </a:ext>
              </a:extLst>
            </p:cNvPr>
            <p:cNvSpPr/>
            <p:nvPr/>
          </p:nvSpPr>
          <p:spPr>
            <a:xfrm>
              <a:off x="5334115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111">
              <a:extLst>
                <a:ext uri="{FF2B5EF4-FFF2-40B4-BE49-F238E27FC236}">
                  <a16:creationId xmlns:a16="http://schemas.microsoft.com/office/drawing/2014/main" id="{210D9EF6-8220-0C84-766E-32B9AF8B1637}"/>
                </a:ext>
              </a:extLst>
            </p:cNvPr>
            <p:cNvSpPr/>
            <p:nvPr/>
          </p:nvSpPr>
          <p:spPr>
            <a:xfrm>
              <a:off x="5866794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112">
              <a:extLst>
                <a:ext uri="{FF2B5EF4-FFF2-40B4-BE49-F238E27FC236}">
                  <a16:creationId xmlns:a16="http://schemas.microsoft.com/office/drawing/2014/main" id="{D95EFF76-40E5-DE0D-BFC3-F928BF2FAEAE}"/>
                </a:ext>
              </a:extLst>
            </p:cNvPr>
            <p:cNvSpPr/>
            <p:nvPr/>
          </p:nvSpPr>
          <p:spPr>
            <a:xfrm>
              <a:off x="8530188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113">
              <a:extLst>
                <a:ext uri="{FF2B5EF4-FFF2-40B4-BE49-F238E27FC236}">
                  <a16:creationId xmlns:a16="http://schemas.microsoft.com/office/drawing/2014/main" id="{AD519F34-2138-256F-C010-02FC6AEA8F71}"/>
                </a:ext>
              </a:extLst>
            </p:cNvPr>
            <p:cNvSpPr/>
            <p:nvPr/>
          </p:nvSpPr>
          <p:spPr>
            <a:xfrm>
              <a:off x="6399472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114">
              <a:extLst>
                <a:ext uri="{FF2B5EF4-FFF2-40B4-BE49-F238E27FC236}">
                  <a16:creationId xmlns:a16="http://schemas.microsoft.com/office/drawing/2014/main" id="{E08AC9CD-73AA-DC3F-43DA-4E6F3711159C}"/>
                </a:ext>
              </a:extLst>
            </p:cNvPr>
            <p:cNvSpPr/>
            <p:nvPr/>
          </p:nvSpPr>
          <p:spPr>
            <a:xfrm>
              <a:off x="9062866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115">
              <a:extLst>
                <a:ext uri="{FF2B5EF4-FFF2-40B4-BE49-F238E27FC236}">
                  <a16:creationId xmlns:a16="http://schemas.microsoft.com/office/drawing/2014/main" id="{8AD9AB34-2940-7F77-8D61-17EB3828CD3E}"/>
                </a:ext>
              </a:extLst>
            </p:cNvPr>
            <p:cNvSpPr/>
            <p:nvPr/>
          </p:nvSpPr>
          <p:spPr>
            <a:xfrm>
              <a:off x="5334115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116">
              <a:extLst>
                <a:ext uri="{FF2B5EF4-FFF2-40B4-BE49-F238E27FC236}">
                  <a16:creationId xmlns:a16="http://schemas.microsoft.com/office/drawing/2014/main" id="{FA2916BD-C906-C879-892D-826C4C79666F}"/>
                </a:ext>
              </a:extLst>
            </p:cNvPr>
            <p:cNvSpPr/>
            <p:nvPr/>
          </p:nvSpPr>
          <p:spPr>
            <a:xfrm>
              <a:off x="5866794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117">
              <a:extLst>
                <a:ext uri="{FF2B5EF4-FFF2-40B4-BE49-F238E27FC236}">
                  <a16:creationId xmlns:a16="http://schemas.microsoft.com/office/drawing/2014/main" id="{5592CF04-7DFB-8D63-986B-C844C553DDF1}"/>
                </a:ext>
              </a:extLst>
            </p:cNvPr>
            <p:cNvSpPr/>
            <p:nvPr/>
          </p:nvSpPr>
          <p:spPr>
            <a:xfrm>
              <a:off x="8530188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118">
              <a:extLst>
                <a:ext uri="{FF2B5EF4-FFF2-40B4-BE49-F238E27FC236}">
                  <a16:creationId xmlns:a16="http://schemas.microsoft.com/office/drawing/2014/main" id="{7955B0A7-DD66-BE78-3152-B0AA639A9640}"/>
                </a:ext>
              </a:extLst>
            </p:cNvPr>
            <p:cNvSpPr/>
            <p:nvPr/>
          </p:nvSpPr>
          <p:spPr>
            <a:xfrm>
              <a:off x="6399472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119">
              <a:extLst>
                <a:ext uri="{FF2B5EF4-FFF2-40B4-BE49-F238E27FC236}">
                  <a16:creationId xmlns:a16="http://schemas.microsoft.com/office/drawing/2014/main" id="{D2FA078B-F1FB-C781-21C4-6AA8FE1B4875}"/>
                </a:ext>
              </a:extLst>
            </p:cNvPr>
            <p:cNvSpPr/>
            <p:nvPr/>
          </p:nvSpPr>
          <p:spPr>
            <a:xfrm>
              <a:off x="9062866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120">
              <a:extLst>
                <a:ext uri="{FF2B5EF4-FFF2-40B4-BE49-F238E27FC236}">
                  <a16:creationId xmlns:a16="http://schemas.microsoft.com/office/drawing/2014/main" id="{195A092C-4AEF-EC07-6788-C38563545A3B}"/>
                </a:ext>
              </a:extLst>
            </p:cNvPr>
            <p:cNvSpPr/>
            <p:nvPr/>
          </p:nvSpPr>
          <p:spPr>
            <a:xfrm>
              <a:off x="6932152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121">
              <a:extLst>
                <a:ext uri="{FF2B5EF4-FFF2-40B4-BE49-F238E27FC236}">
                  <a16:creationId xmlns:a16="http://schemas.microsoft.com/office/drawing/2014/main" id="{53248545-A3C5-A68B-3B4A-9ECC33B2F7C5}"/>
                </a:ext>
              </a:extLst>
            </p:cNvPr>
            <p:cNvSpPr/>
            <p:nvPr/>
          </p:nvSpPr>
          <p:spPr>
            <a:xfrm>
              <a:off x="9595546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122">
              <a:extLst>
                <a:ext uri="{FF2B5EF4-FFF2-40B4-BE49-F238E27FC236}">
                  <a16:creationId xmlns:a16="http://schemas.microsoft.com/office/drawing/2014/main" id="{27E62AFA-7A88-9559-4813-2BC5A3D4C23C}"/>
                </a:ext>
              </a:extLst>
            </p:cNvPr>
            <p:cNvSpPr/>
            <p:nvPr/>
          </p:nvSpPr>
          <p:spPr>
            <a:xfrm>
              <a:off x="7464831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123">
              <a:extLst>
                <a:ext uri="{FF2B5EF4-FFF2-40B4-BE49-F238E27FC236}">
                  <a16:creationId xmlns:a16="http://schemas.microsoft.com/office/drawing/2014/main" id="{3265D82D-64EC-2EEA-9D11-C5C5C4EDC237}"/>
                </a:ext>
              </a:extLst>
            </p:cNvPr>
            <p:cNvSpPr/>
            <p:nvPr/>
          </p:nvSpPr>
          <p:spPr>
            <a:xfrm>
              <a:off x="10128225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124">
              <a:extLst>
                <a:ext uri="{FF2B5EF4-FFF2-40B4-BE49-F238E27FC236}">
                  <a16:creationId xmlns:a16="http://schemas.microsoft.com/office/drawing/2014/main" id="{03EFA6EA-60E2-3506-CDDB-D938C289F5E4}"/>
                </a:ext>
              </a:extLst>
            </p:cNvPr>
            <p:cNvSpPr/>
            <p:nvPr/>
          </p:nvSpPr>
          <p:spPr>
            <a:xfrm>
              <a:off x="7997510" y="4710235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125">
              <a:extLst>
                <a:ext uri="{FF2B5EF4-FFF2-40B4-BE49-F238E27FC236}">
                  <a16:creationId xmlns:a16="http://schemas.microsoft.com/office/drawing/2014/main" id="{84415220-F2BD-7038-3D0D-D901CFEFCE11}"/>
                </a:ext>
              </a:extLst>
            </p:cNvPr>
            <p:cNvSpPr/>
            <p:nvPr/>
          </p:nvSpPr>
          <p:spPr>
            <a:xfrm>
              <a:off x="6932152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126">
              <a:extLst>
                <a:ext uri="{FF2B5EF4-FFF2-40B4-BE49-F238E27FC236}">
                  <a16:creationId xmlns:a16="http://schemas.microsoft.com/office/drawing/2014/main" id="{670A4C69-890E-F38E-E100-8B82645EDAA4}"/>
                </a:ext>
              </a:extLst>
            </p:cNvPr>
            <p:cNvSpPr/>
            <p:nvPr/>
          </p:nvSpPr>
          <p:spPr>
            <a:xfrm>
              <a:off x="9595546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127">
              <a:extLst>
                <a:ext uri="{FF2B5EF4-FFF2-40B4-BE49-F238E27FC236}">
                  <a16:creationId xmlns:a16="http://schemas.microsoft.com/office/drawing/2014/main" id="{7BD7CB64-4B59-E7FC-6538-46B08B4BF292}"/>
                </a:ext>
              </a:extLst>
            </p:cNvPr>
            <p:cNvSpPr/>
            <p:nvPr/>
          </p:nvSpPr>
          <p:spPr>
            <a:xfrm>
              <a:off x="7464831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128">
              <a:extLst>
                <a:ext uri="{FF2B5EF4-FFF2-40B4-BE49-F238E27FC236}">
                  <a16:creationId xmlns:a16="http://schemas.microsoft.com/office/drawing/2014/main" id="{80ED321E-F2A2-38F6-581B-8D83DA32D2B4}"/>
                </a:ext>
              </a:extLst>
            </p:cNvPr>
            <p:cNvSpPr/>
            <p:nvPr/>
          </p:nvSpPr>
          <p:spPr>
            <a:xfrm>
              <a:off x="10128225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129">
              <a:extLst>
                <a:ext uri="{FF2B5EF4-FFF2-40B4-BE49-F238E27FC236}">
                  <a16:creationId xmlns:a16="http://schemas.microsoft.com/office/drawing/2014/main" id="{E2EFB8B3-DC07-7D95-A210-27F44A709E52}"/>
                </a:ext>
              </a:extLst>
            </p:cNvPr>
            <p:cNvSpPr/>
            <p:nvPr/>
          </p:nvSpPr>
          <p:spPr>
            <a:xfrm>
              <a:off x="7997510" y="4188956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130">
              <a:extLst>
                <a:ext uri="{FF2B5EF4-FFF2-40B4-BE49-F238E27FC236}">
                  <a16:creationId xmlns:a16="http://schemas.microsoft.com/office/drawing/2014/main" id="{34B22CC7-8B3A-C97D-5533-CA01E5D63C13}"/>
                </a:ext>
              </a:extLst>
            </p:cNvPr>
            <p:cNvSpPr/>
            <p:nvPr/>
          </p:nvSpPr>
          <p:spPr>
            <a:xfrm>
              <a:off x="6932152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131">
              <a:extLst>
                <a:ext uri="{FF2B5EF4-FFF2-40B4-BE49-F238E27FC236}">
                  <a16:creationId xmlns:a16="http://schemas.microsoft.com/office/drawing/2014/main" id="{F056F0D1-59EE-B05B-9CD9-F19CDD8AC349}"/>
                </a:ext>
              </a:extLst>
            </p:cNvPr>
            <p:cNvSpPr/>
            <p:nvPr/>
          </p:nvSpPr>
          <p:spPr>
            <a:xfrm>
              <a:off x="9595546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132">
              <a:extLst>
                <a:ext uri="{FF2B5EF4-FFF2-40B4-BE49-F238E27FC236}">
                  <a16:creationId xmlns:a16="http://schemas.microsoft.com/office/drawing/2014/main" id="{9915F1DA-FF5E-9AE9-C06F-74FE645E45EA}"/>
                </a:ext>
              </a:extLst>
            </p:cNvPr>
            <p:cNvSpPr/>
            <p:nvPr/>
          </p:nvSpPr>
          <p:spPr>
            <a:xfrm>
              <a:off x="10128225" y="366767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133">
              <a:extLst>
                <a:ext uri="{FF2B5EF4-FFF2-40B4-BE49-F238E27FC236}">
                  <a16:creationId xmlns:a16="http://schemas.microsoft.com/office/drawing/2014/main" id="{410CB698-27CC-76EC-6F3D-64C908E03C06}"/>
                </a:ext>
              </a:extLst>
            </p:cNvPr>
            <p:cNvSpPr/>
            <p:nvPr/>
          </p:nvSpPr>
          <p:spPr>
            <a:xfrm>
              <a:off x="6932152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134">
              <a:extLst>
                <a:ext uri="{FF2B5EF4-FFF2-40B4-BE49-F238E27FC236}">
                  <a16:creationId xmlns:a16="http://schemas.microsoft.com/office/drawing/2014/main" id="{FB0152C0-56DC-7877-0E15-242079A89FAF}"/>
                </a:ext>
              </a:extLst>
            </p:cNvPr>
            <p:cNvSpPr/>
            <p:nvPr/>
          </p:nvSpPr>
          <p:spPr>
            <a:xfrm>
              <a:off x="9595546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135">
              <a:extLst>
                <a:ext uri="{FF2B5EF4-FFF2-40B4-BE49-F238E27FC236}">
                  <a16:creationId xmlns:a16="http://schemas.microsoft.com/office/drawing/2014/main" id="{914AAFA9-0829-B7E4-2423-BC500B84EF74}"/>
                </a:ext>
              </a:extLst>
            </p:cNvPr>
            <p:cNvSpPr/>
            <p:nvPr/>
          </p:nvSpPr>
          <p:spPr>
            <a:xfrm>
              <a:off x="7464831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136">
              <a:extLst>
                <a:ext uri="{FF2B5EF4-FFF2-40B4-BE49-F238E27FC236}">
                  <a16:creationId xmlns:a16="http://schemas.microsoft.com/office/drawing/2014/main" id="{ABC0B137-39EB-C0B1-1FC5-13BA7D2E51E9}"/>
                </a:ext>
              </a:extLst>
            </p:cNvPr>
            <p:cNvSpPr/>
            <p:nvPr/>
          </p:nvSpPr>
          <p:spPr>
            <a:xfrm>
              <a:off x="10128225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137">
              <a:extLst>
                <a:ext uri="{FF2B5EF4-FFF2-40B4-BE49-F238E27FC236}">
                  <a16:creationId xmlns:a16="http://schemas.microsoft.com/office/drawing/2014/main" id="{95266831-B0F5-5493-384C-EC5D94202552}"/>
                </a:ext>
              </a:extLst>
            </p:cNvPr>
            <p:cNvSpPr/>
            <p:nvPr/>
          </p:nvSpPr>
          <p:spPr>
            <a:xfrm>
              <a:off x="7997510" y="314639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1" name="object 138">
              <a:extLst>
                <a:ext uri="{FF2B5EF4-FFF2-40B4-BE49-F238E27FC236}">
                  <a16:creationId xmlns:a16="http://schemas.microsoft.com/office/drawing/2014/main" id="{A4778F7A-695B-4533-2808-6F0C2DAEAACF}"/>
                </a:ext>
              </a:extLst>
            </p:cNvPr>
            <p:cNvSpPr/>
            <p:nvPr/>
          </p:nvSpPr>
          <p:spPr>
            <a:xfrm>
              <a:off x="9595546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2" name="object 139">
              <a:extLst>
                <a:ext uri="{FF2B5EF4-FFF2-40B4-BE49-F238E27FC236}">
                  <a16:creationId xmlns:a16="http://schemas.microsoft.com/office/drawing/2014/main" id="{DC8A604B-ED1D-D3A8-7996-05024EFED357}"/>
                </a:ext>
              </a:extLst>
            </p:cNvPr>
            <p:cNvSpPr/>
            <p:nvPr/>
          </p:nvSpPr>
          <p:spPr>
            <a:xfrm>
              <a:off x="7464831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140">
              <a:extLst>
                <a:ext uri="{FF2B5EF4-FFF2-40B4-BE49-F238E27FC236}">
                  <a16:creationId xmlns:a16="http://schemas.microsoft.com/office/drawing/2014/main" id="{3BCD0688-14A9-A0BA-888A-7D6585057A9E}"/>
                </a:ext>
              </a:extLst>
            </p:cNvPr>
            <p:cNvSpPr/>
            <p:nvPr/>
          </p:nvSpPr>
          <p:spPr>
            <a:xfrm>
              <a:off x="10128225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141">
              <a:extLst>
                <a:ext uri="{FF2B5EF4-FFF2-40B4-BE49-F238E27FC236}">
                  <a16:creationId xmlns:a16="http://schemas.microsoft.com/office/drawing/2014/main" id="{749EC82A-22A9-0991-DF71-E5F74EB57060}"/>
                </a:ext>
              </a:extLst>
            </p:cNvPr>
            <p:cNvSpPr/>
            <p:nvPr/>
          </p:nvSpPr>
          <p:spPr>
            <a:xfrm>
              <a:off x="7997510" y="2625117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5" name="object 142">
              <a:extLst>
                <a:ext uri="{FF2B5EF4-FFF2-40B4-BE49-F238E27FC236}">
                  <a16:creationId xmlns:a16="http://schemas.microsoft.com/office/drawing/2014/main" id="{82A04D4D-3D9C-E7D2-F417-01A3EC8928C0}"/>
                </a:ext>
              </a:extLst>
            </p:cNvPr>
            <p:cNvSpPr/>
            <p:nvPr/>
          </p:nvSpPr>
          <p:spPr>
            <a:xfrm>
              <a:off x="6932152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143">
              <a:extLst>
                <a:ext uri="{FF2B5EF4-FFF2-40B4-BE49-F238E27FC236}">
                  <a16:creationId xmlns:a16="http://schemas.microsoft.com/office/drawing/2014/main" id="{F4121CCD-E03A-127D-6A9D-6B98B8F6DDFE}"/>
                </a:ext>
              </a:extLst>
            </p:cNvPr>
            <p:cNvSpPr/>
            <p:nvPr/>
          </p:nvSpPr>
          <p:spPr>
            <a:xfrm>
              <a:off x="9595546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144">
              <a:extLst>
                <a:ext uri="{FF2B5EF4-FFF2-40B4-BE49-F238E27FC236}">
                  <a16:creationId xmlns:a16="http://schemas.microsoft.com/office/drawing/2014/main" id="{2AE647B8-C965-98E7-7C90-94856697BC58}"/>
                </a:ext>
              </a:extLst>
            </p:cNvPr>
            <p:cNvSpPr/>
            <p:nvPr/>
          </p:nvSpPr>
          <p:spPr>
            <a:xfrm>
              <a:off x="7464831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145">
              <a:extLst>
                <a:ext uri="{FF2B5EF4-FFF2-40B4-BE49-F238E27FC236}">
                  <a16:creationId xmlns:a16="http://schemas.microsoft.com/office/drawing/2014/main" id="{865FF59F-5A01-81F6-AFB6-2109C85468F5}"/>
                </a:ext>
              </a:extLst>
            </p:cNvPr>
            <p:cNvSpPr/>
            <p:nvPr/>
          </p:nvSpPr>
          <p:spPr>
            <a:xfrm>
              <a:off x="10128225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146">
              <a:extLst>
                <a:ext uri="{FF2B5EF4-FFF2-40B4-BE49-F238E27FC236}">
                  <a16:creationId xmlns:a16="http://schemas.microsoft.com/office/drawing/2014/main" id="{8CC65D02-E529-CD13-1F70-8D94DA0B8C04}"/>
                </a:ext>
              </a:extLst>
            </p:cNvPr>
            <p:cNvSpPr/>
            <p:nvPr/>
          </p:nvSpPr>
          <p:spPr>
            <a:xfrm>
              <a:off x="7997510" y="210383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0" name="object 147">
              <a:extLst>
                <a:ext uri="{FF2B5EF4-FFF2-40B4-BE49-F238E27FC236}">
                  <a16:creationId xmlns:a16="http://schemas.microsoft.com/office/drawing/2014/main" id="{974D979F-2810-E1FA-EB56-DC2CFA3DE85F}"/>
                </a:ext>
              </a:extLst>
            </p:cNvPr>
            <p:cNvSpPr/>
            <p:nvPr/>
          </p:nvSpPr>
          <p:spPr>
            <a:xfrm>
              <a:off x="6932152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148">
              <a:extLst>
                <a:ext uri="{FF2B5EF4-FFF2-40B4-BE49-F238E27FC236}">
                  <a16:creationId xmlns:a16="http://schemas.microsoft.com/office/drawing/2014/main" id="{B9B54D2E-B3E1-36E4-B5AD-3A83C011A6A2}"/>
                </a:ext>
              </a:extLst>
            </p:cNvPr>
            <p:cNvSpPr/>
            <p:nvPr/>
          </p:nvSpPr>
          <p:spPr>
            <a:xfrm>
              <a:off x="7464831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149">
              <a:extLst>
                <a:ext uri="{FF2B5EF4-FFF2-40B4-BE49-F238E27FC236}">
                  <a16:creationId xmlns:a16="http://schemas.microsoft.com/office/drawing/2014/main" id="{27084652-3507-85DC-67CA-994DE0285816}"/>
                </a:ext>
              </a:extLst>
            </p:cNvPr>
            <p:cNvSpPr/>
            <p:nvPr/>
          </p:nvSpPr>
          <p:spPr>
            <a:xfrm>
              <a:off x="10128225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150">
              <a:extLst>
                <a:ext uri="{FF2B5EF4-FFF2-40B4-BE49-F238E27FC236}">
                  <a16:creationId xmlns:a16="http://schemas.microsoft.com/office/drawing/2014/main" id="{F1095A5D-DEC4-30BE-820B-0B9C12BF684E}"/>
                </a:ext>
              </a:extLst>
            </p:cNvPr>
            <p:cNvSpPr/>
            <p:nvPr/>
          </p:nvSpPr>
          <p:spPr>
            <a:xfrm>
              <a:off x="7997510" y="1582558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151">
              <a:extLst>
                <a:ext uri="{FF2B5EF4-FFF2-40B4-BE49-F238E27FC236}">
                  <a16:creationId xmlns:a16="http://schemas.microsoft.com/office/drawing/2014/main" id="{B4CDBE5F-48A0-6500-BB45-BEA2ECBE0D37}"/>
                </a:ext>
              </a:extLst>
            </p:cNvPr>
            <p:cNvSpPr/>
            <p:nvPr/>
          </p:nvSpPr>
          <p:spPr>
            <a:xfrm>
              <a:off x="6932152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152">
              <a:extLst>
                <a:ext uri="{FF2B5EF4-FFF2-40B4-BE49-F238E27FC236}">
                  <a16:creationId xmlns:a16="http://schemas.microsoft.com/office/drawing/2014/main" id="{DFB8371B-96D5-053E-92C0-46EE14062F31}"/>
                </a:ext>
              </a:extLst>
            </p:cNvPr>
            <p:cNvSpPr/>
            <p:nvPr/>
          </p:nvSpPr>
          <p:spPr>
            <a:xfrm>
              <a:off x="9595546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153">
              <a:extLst>
                <a:ext uri="{FF2B5EF4-FFF2-40B4-BE49-F238E27FC236}">
                  <a16:creationId xmlns:a16="http://schemas.microsoft.com/office/drawing/2014/main" id="{30F45D6E-D1B5-B11D-A83A-9DE442EA37A2}"/>
                </a:ext>
              </a:extLst>
            </p:cNvPr>
            <p:cNvSpPr/>
            <p:nvPr/>
          </p:nvSpPr>
          <p:spPr>
            <a:xfrm>
              <a:off x="7464831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154">
              <a:extLst>
                <a:ext uri="{FF2B5EF4-FFF2-40B4-BE49-F238E27FC236}">
                  <a16:creationId xmlns:a16="http://schemas.microsoft.com/office/drawing/2014/main" id="{9BE118DF-B7C9-763F-ABC3-9EF47C1729F8}"/>
                </a:ext>
              </a:extLst>
            </p:cNvPr>
            <p:cNvSpPr/>
            <p:nvPr/>
          </p:nvSpPr>
          <p:spPr>
            <a:xfrm>
              <a:off x="10128225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8" name="object 155">
              <a:extLst>
                <a:ext uri="{FF2B5EF4-FFF2-40B4-BE49-F238E27FC236}">
                  <a16:creationId xmlns:a16="http://schemas.microsoft.com/office/drawing/2014/main" id="{A067A2F0-33BA-B332-89AC-597965619B23}"/>
                </a:ext>
              </a:extLst>
            </p:cNvPr>
            <p:cNvSpPr/>
            <p:nvPr/>
          </p:nvSpPr>
          <p:spPr>
            <a:xfrm>
              <a:off x="7997510" y="1061279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30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9" name="object 156">
              <a:extLst>
                <a:ext uri="{FF2B5EF4-FFF2-40B4-BE49-F238E27FC236}">
                  <a16:creationId xmlns:a16="http://schemas.microsoft.com/office/drawing/2014/main" id="{151D8365-5660-7A97-335A-B73886677DD3}"/>
                </a:ext>
              </a:extLst>
            </p:cNvPr>
            <p:cNvSpPr/>
            <p:nvPr/>
          </p:nvSpPr>
          <p:spPr>
            <a:xfrm>
              <a:off x="6932152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157">
              <a:extLst>
                <a:ext uri="{FF2B5EF4-FFF2-40B4-BE49-F238E27FC236}">
                  <a16:creationId xmlns:a16="http://schemas.microsoft.com/office/drawing/2014/main" id="{35CB675F-AC10-09BA-FF46-0A54A236B20A}"/>
                </a:ext>
              </a:extLst>
            </p:cNvPr>
            <p:cNvSpPr/>
            <p:nvPr/>
          </p:nvSpPr>
          <p:spPr>
            <a:xfrm>
              <a:off x="9595546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158">
              <a:extLst>
                <a:ext uri="{FF2B5EF4-FFF2-40B4-BE49-F238E27FC236}">
                  <a16:creationId xmlns:a16="http://schemas.microsoft.com/office/drawing/2014/main" id="{0B7C93EC-71E1-41CD-89FF-8FA7F964E6B0}"/>
                </a:ext>
              </a:extLst>
            </p:cNvPr>
            <p:cNvSpPr/>
            <p:nvPr/>
          </p:nvSpPr>
          <p:spPr>
            <a:xfrm>
              <a:off x="7464831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2" name="object 159">
              <a:extLst>
                <a:ext uri="{FF2B5EF4-FFF2-40B4-BE49-F238E27FC236}">
                  <a16:creationId xmlns:a16="http://schemas.microsoft.com/office/drawing/2014/main" id="{E262D17A-68AB-29DF-54FD-948CABC777E3}"/>
                </a:ext>
              </a:extLst>
            </p:cNvPr>
            <p:cNvSpPr/>
            <p:nvPr/>
          </p:nvSpPr>
          <p:spPr>
            <a:xfrm>
              <a:off x="10128225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3" name="object 160">
              <a:extLst>
                <a:ext uri="{FF2B5EF4-FFF2-40B4-BE49-F238E27FC236}">
                  <a16:creationId xmlns:a16="http://schemas.microsoft.com/office/drawing/2014/main" id="{BD53C117-839B-E61E-1BF6-4766AA7D995E}"/>
                </a:ext>
              </a:extLst>
            </p:cNvPr>
            <p:cNvSpPr/>
            <p:nvPr/>
          </p:nvSpPr>
          <p:spPr>
            <a:xfrm>
              <a:off x="7997510" y="540000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29" h="24129">
                  <a:moveTo>
                    <a:pt x="18453" y="0"/>
                  </a:moveTo>
                  <a:lnTo>
                    <a:pt x="5321" y="0"/>
                  </a:lnTo>
                  <a:lnTo>
                    <a:pt x="0" y="5321"/>
                  </a:lnTo>
                  <a:lnTo>
                    <a:pt x="0" y="18453"/>
                  </a:lnTo>
                  <a:lnTo>
                    <a:pt x="5321" y="23774"/>
                  </a:lnTo>
                  <a:lnTo>
                    <a:pt x="18453" y="23774"/>
                  </a:lnTo>
                  <a:lnTo>
                    <a:pt x="23774" y="18453"/>
                  </a:lnTo>
                  <a:lnTo>
                    <a:pt x="23774" y="11887"/>
                  </a:lnTo>
                  <a:lnTo>
                    <a:pt x="23774" y="5321"/>
                  </a:lnTo>
                  <a:lnTo>
                    <a:pt x="1845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QUETTE MODELE NOUVELLE VERSION 2024" id="{014349F3-364B-C346-B33E-651514578901}" vid="{2049DAD1-9065-8441-B91C-CD49F1168C63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Thème Office</Template>
  <TotalTime>1855</TotalTime>
  <Words>1066</Words>
  <Application>Microsoft Macintosh PowerPoint</Application>
  <PresentationFormat>Personnalisé</PresentationFormat>
  <Paragraphs>148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Almarena</vt:lpstr>
      <vt:lpstr>Almarena Display Regular</vt:lpstr>
      <vt:lpstr>Almarena Monospaced</vt:lpstr>
      <vt:lpstr>Aptos</vt:lpstr>
      <vt:lpstr>Arial</vt:lpstr>
      <vt:lpstr>Calibri</vt:lpstr>
      <vt:lpstr>Inconsolata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Fonoll Almarena conseil RH</dc:creator>
  <cp:lastModifiedBy>Christine Fonoll Almarena conseil RH</cp:lastModifiedBy>
  <cp:revision>5</cp:revision>
  <dcterms:created xsi:type="dcterms:W3CDTF">2026-06-16T08:23:50Z</dcterms:created>
  <dcterms:modified xsi:type="dcterms:W3CDTF">2026-06-18T12:28:46Z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2024-09-25T00:00:00Z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2024-09-25T00:00:00Z</vt:filetime>
  </property>
  <property fmtid="{D5CDD505-2E9C-101B-9397-08002B2CF9AE}" pid="5" name="Producer">
    <vt:lpwstr>Adobe PDF Library 17.0</vt:lpwstr>
  </property>
</Properties>
</file>