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8" r:id="rId2"/>
  </p:sldMasterIdLst>
  <p:notesMasterIdLst>
    <p:notesMasterId r:id="rId18"/>
  </p:notesMasterIdLst>
  <p:sldIdLst>
    <p:sldId id="256" r:id="rId3"/>
    <p:sldId id="273" r:id="rId4"/>
    <p:sldId id="261" r:id="rId5"/>
    <p:sldId id="274" r:id="rId6"/>
    <p:sldId id="275" r:id="rId7"/>
    <p:sldId id="276" r:id="rId8"/>
    <p:sldId id="277" r:id="rId9"/>
    <p:sldId id="278" r:id="rId10"/>
    <p:sldId id="279" r:id="rId11"/>
    <p:sldId id="280" r:id="rId12"/>
    <p:sldId id="281" r:id="rId13"/>
    <p:sldId id="282" r:id="rId14"/>
    <p:sldId id="283" r:id="rId15"/>
    <p:sldId id="284" r:id="rId16"/>
    <p:sldId id="263" r:id="rId17"/>
  </p:sldIdLst>
  <p:sldSz cx="10693400" cy="7562850"/>
  <p:notesSz cx="10693400" cy="756285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52"/>
    <p:restoredTop sz="94580"/>
  </p:normalViewPr>
  <p:slideViewPr>
    <p:cSldViewPr>
      <p:cViewPr varScale="1">
        <p:scale>
          <a:sx n="97" d="100"/>
          <a:sy n="97" d="100"/>
        </p:scale>
        <p:origin x="1520" y="192"/>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9C39F4C9-10B7-0841-9CD5-FF3606E16C99}" type="datetimeFigureOut">
              <a:rPr lang="fr-FR" smtClean="0"/>
              <a:t>16/06/2026</a:t>
            </a:fld>
            <a:endParaRPr lang="fr-FR"/>
          </a:p>
        </p:txBody>
      </p:sp>
      <p:sp>
        <p:nvSpPr>
          <p:cNvPr id="4" name="Espace réservé de l'image des diapositives 3"/>
          <p:cNvSpPr>
            <a:spLocks noGrp="1" noRot="1" noChangeAspect="1"/>
          </p:cNvSpPr>
          <p:nvPr>
            <p:ph type="sldImg" idx="2"/>
          </p:nvPr>
        </p:nvSpPr>
        <p:spPr>
          <a:xfrm>
            <a:off x="3543300" y="946150"/>
            <a:ext cx="3606800" cy="2551113"/>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1069975" y="3640138"/>
            <a:ext cx="8553450" cy="29781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7183438"/>
            <a:ext cx="4633913" cy="379412"/>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6057900" y="7183438"/>
            <a:ext cx="4632325" cy="379412"/>
          </a:xfrm>
          <a:prstGeom prst="rect">
            <a:avLst/>
          </a:prstGeom>
        </p:spPr>
        <p:txBody>
          <a:bodyPr vert="horz" lIns="91440" tIns="45720" rIns="91440" bIns="45720" rtlCol="0" anchor="b"/>
          <a:lstStyle>
            <a:lvl1pPr algn="r">
              <a:defRPr sz="1200"/>
            </a:lvl1pPr>
          </a:lstStyle>
          <a:p>
            <a:fld id="{93B53907-48EA-5140-85B1-E4157F2BFA5A}" type="slidenum">
              <a:rPr lang="fr-FR" smtClean="0"/>
              <a:t>‹N°›</a:t>
            </a:fld>
            <a:endParaRPr lang="fr-FR"/>
          </a:p>
        </p:txBody>
      </p:sp>
    </p:spTree>
    <p:extLst>
      <p:ext uri="{BB962C8B-B14F-4D97-AF65-F5344CB8AC3E}">
        <p14:creationId xmlns:p14="http://schemas.microsoft.com/office/powerpoint/2010/main" val="20827273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re et contenu">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0692003" cy="540004"/>
          </a:xfrm>
          <a:prstGeom prst="rect">
            <a:avLst/>
          </a:prstGeom>
        </p:spPr>
      </p:pic>
      <p:sp>
        <p:nvSpPr>
          <p:cNvPr id="17" name="bg object 17"/>
          <p:cNvSpPr/>
          <p:nvPr/>
        </p:nvSpPr>
        <p:spPr>
          <a:xfrm>
            <a:off x="0" y="540016"/>
            <a:ext cx="10692130" cy="189230"/>
          </a:xfrm>
          <a:custGeom>
            <a:avLst/>
            <a:gdLst/>
            <a:ahLst/>
            <a:cxnLst/>
            <a:rect l="l" t="t" r="r" b="b"/>
            <a:pathLst>
              <a:path w="10692130" h="189229">
                <a:moveTo>
                  <a:pt x="10692003" y="0"/>
                </a:moveTo>
                <a:lnTo>
                  <a:pt x="0" y="0"/>
                </a:lnTo>
                <a:lnTo>
                  <a:pt x="0" y="188988"/>
                </a:lnTo>
                <a:lnTo>
                  <a:pt x="10692003" y="188988"/>
                </a:lnTo>
                <a:lnTo>
                  <a:pt x="10692003" y="0"/>
                </a:lnTo>
                <a:close/>
              </a:path>
            </a:pathLst>
          </a:custGeom>
          <a:solidFill>
            <a:srgbClr val="1D4369"/>
          </a:solidFill>
        </p:spPr>
        <p:txBody>
          <a:bodyPr wrap="square" lIns="0" tIns="0" rIns="0" bIns="0" rtlCol="0"/>
          <a:lstStyle/>
          <a:p>
            <a:endParaRPr/>
          </a:p>
        </p:txBody>
      </p:sp>
      <p:sp>
        <p:nvSpPr>
          <p:cNvPr id="4" name="Holder 4"/>
          <p:cNvSpPr>
            <a:spLocks noGrp="1"/>
          </p:cNvSpPr>
          <p:nvPr>
            <p:ph type="ftr" sz="quarter" idx="5"/>
          </p:nvPr>
        </p:nvSpPr>
        <p:spPr/>
        <p:txBody>
          <a:bodyPr lIns="0" tIns="0" rIns="0" bIns="0"/>
          <a:lstStyle>
            <a:lvl1pPr>
              <a:defRPr sz="1100" b="0" i="0">
                <a:solidFill>
                  <a:srgbClr val="231F20"/>
                </a:solidFill>
                <a:latin typeface="Almarena Monospaced"/>
                <a:cs typeface="Almarena Monospaced"/>
              </a:defRPr>
            </a:lvl1pPr>
          </a:lstStyle>
          <a:p>
            <a:pPr marL="12700">
              <a:lnSpc>
                <a:spcPct val="100000"/>
              </a:lnSpc>
              <a:spcBef>
                <a:spcPts val="5"/>
              </a:spcBef>
            </a:pPr>
            <a:r>
              <a:t>almarena-</a:t>
            </a:r>
            <a:r>
              <a:rPr spc="-10"/>
              <a:t>conseilrh.fr</a:t>
            </a:r>
            <a:endParaRPr spc="-10" dirty="0"/>
          </a:p>
        </p:txBody>
      </p:sp>
      <p:sp>
        <p:nvSpPr>
          <p:cNvPr id="10" name="object 4">
            <a:extLst>
              <a:ext uri="{FF2B5EF4-FFF2-40B4-BE49-F238E27FC236}">
                <a16:creationId xmlns:a16="http://schemas.microsoft.com/office/drawing/2014/main" id="{139FE479-CEAA-3403-09C4-C065FE25DFD8}"/>
              </a:ext>
            </a:extLst>
          </p:cNvPr>
          <p:cNvSpPr/>
          <p:nvPr userDrawn="1"/>
        </p:nvSpPr>
        <p:spPr>
          <a:xfrm>
            <a:off x="252002" y="313014"/>
            <a:ext cx="10224135" cy="1421130"/>
          </a:xfrm>
          <a:custGeom>
            <a:avLst/>
            <a:gdLst/>
            <a:ahLst/>
            <a:cxnLst/>
            <a:rect l="l" t="t" r="r" b="b"/>
            <a:pathLst>
              <a:path w="10224135" h="1421130">
                <a:moveTo>
                  <a:pt x="10043998" y="0"/>
                </a:moveTo>
                <a:lnTo>
                  <a:pt x="179997" y="0"/>
                </a:lnTo>
                <a:lnTo>
                  <a:pt x="132144" y="6430"/>
                </a:lnTo>
                <a:lnTo>
                  <a:pt x="89146" y="24576"/>
                </a:lnTo>
                <a:lnTo>
                  <a:pt x="52717" y="52724"/>
                </a:lnTo>
                <a:lnTo>
                  <a:pt x="24573" y="89155"/>
                </a:lnTo>
                <a:lnTo>
                  <a:pt x="6429" y="132156"/>
                </a:lnTo>
                <a:lnTo>
                  <a:pt x="0" y="180009"/>
                </a:lnTo>
                <a:lnTo>
                  <a:pt x="0" y="1240993"/>
                </a:lnTo>
                <a:lnTo>
                  <a:pt x="6429" y="1288841"/>
                </a:lnTo>
                <a:lnTo>
                  <a:pt x="24573" y="1331838"/>
                </a:lnTo>
                <a:lnTo>
                  <a:pt x="52717" y="1368267"/>
                </a:lnTo>
                <a:lnTo>
                  <a:pt x="89146" y="1396413"/>
                </a:lnTo>
                <a:lnTo>
                  <a:pt x="132144" y="1414560"/>
                </a:lnTo>
                <a:lnTo>
                  <a:pt x="179997" y="1420990"/>
                </a:lnTo>
                <a:lnTo>
                  <a:pt x="10043998" y="1420990"/>
                </a:lnTo>
                <a:lnTo>
                  <a:pt x="10091850" y="1414560"/>
                </a:lnTo>
                <a:lnTo>
                  <a:pt x="10134848" y="1396413"/>
                </a:lnTo>
                <a:lnTo>
                  <a:pt x="10171277" y="1368267"/>
                </a:lnTo>
                <a:lnTo>
                  <a:pt x="10199421" y="1331838"/>
                </a:lnTo>
                <a:lnTo>
                  <a:pt x="10217566" y="1288841"/>
                </a:lnTo>
                <a:lnTo>
                  <a:pt x="10223995" y="1240993"/>
                </a:lnTo>
                <a:lnTo>
                  <a:pt x="10223995" y="180009"/>
                </a:lnTo>
                <a:lnTo>
                  <a:pt x="10217566" y="132156"/>
                </a:lnTo>
                <a:lnTo>
                  <a:pt x="10199421" y="89155"/>
                </a:lnTo>
                <a:lnTo>
                  <a:pt x="10171277" y="52724"/>
                </a:lnTo>
                <a:lnTo>
                  <a:pt x="10134848" y="24576"/>
                </a:lnTo>
                <a:lnTo>
                  <a:pt x="10091850" y="6430"/>
                </a:lnTo>
                <a:lnTo>
                  <a:pt x="10043998" y="0"/>
                </a:lnTo>
                <a:close/>
              </a:path>
            </a:pathLst>
          </a:custGeom>
          <a:solidFill>
            <a:srgbClr val="F1F2F2"/>
          </a:solidFill>
        </p:spPr>
        <p:txBody>
          <a:bodyPr wrap="square" lIns="0" tIns="0" rIns="0" bIns="0" rtlCol="0"/>
          <a:lstStyle/>
          <a:p>
            <a:endParaRPr/>
          </a:p>
        </p:txBody>
      </p:sp>
      <p:pic>
        <p:nvPicPr>
          <p:cNvPr id="11" name="object 10">
            <a:extLst>
              <a:ext uri="{FF2B5EF4-FFF2-40B4-BE49-F238E27FC236}">
                <a16:creationId xmlns:a16="http://schemas.microsoft.com/office/drawing/2014/main" id="{CAE8C0CB-5595-4691-8950-8FDC8B1A4AF8}"/>
              </a:ext>
            </a:extLst>
          </p:cNvPr>
          <p:cNvPicPr/>
          <p:nvPr userDrawn="1"/>
        </p:nvPicPr>
        <p:blipFill>
          <a:blip r:embed="rId3" cstate="print"/>
          <a:stretch>
            <a:fillRect/>
          </a:stretch>
        </p:blipFill>
        <p:spPr>
          <a:xfrm>
            <a:off x="544284" y="6505493"/>
            <a:ext cx="730710" cy="7311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Vid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100" b="0" i="0">
                <a:solidFill>
                  <a:srgbClr val="231F20"/>
                </a:solidFill>
                <a:latin typeface="Almarena Monospaced"/>
                <a:cs typeface="Almarena Monospaced"/>
              </a:defRPr>
            </a:lvl1pPr>
          </a:lstStyle>
          <a:p>
            <a:pPr marL="12700">
              <a:lnSpc>
                <a:spcPct val="100000"/>
              </a:lnSpc>
              <a:spcBef>
                <a:spcPts val="5"/>
              </a:spcBef>
            </a:pPr>
            <a:r>
              <a:t>almarena-</a:t>
            </a:r>
            <a:r>
              <a:rPr spc="-10"/>
              <a:t>conseilrh.fr</a:t>
            </a:r>
            <a:endParaRPr spc="-10" dirty="0"/>
          </a:p>
        </p:txBody>
      </p:sp>
      <p:grpSp>
        <p:nvGrpSpPr>
          <p:cNvPr id="6" name="object 5">
            <a:extLst>
              <a:ext uri="{FF2B5EF4-FFF2-40B4-BE49-F238E27FC236}">
                <a16:creationId xmlns:a16="http://schemas.microsoft.com/office/drawing/2014/main" id="{5F777E29-AB7A-3EA3-1273-F7E83E1EA789}"/>
              </a:ext>
            </a:extLst>
          </p:cNvPr>
          <p:cNvGrpSpPr/>
          <p:nvPr userDrawn="1"/>
        </p:nvGrpSpPr>
        <p:grpSpPr>
          <a:xfrm>
            <a:off x="540000" y="5155374"/>
            <a:ext cx="9883775" cy="831215"/>
            <a:chOff x="540000" y="5155374"/>
            <a:chExt cx="9883775" cy="831215"/>
          </a:xfrm>
        </p:grpSpPr>
        <p:sp>
          <p:nvSpPr>
            <p:cNvPr id="7" name="object 6">
              <a:extLst>
                <a:ext uri="{FF2B5EF4-FFF2-40B4-BE49-F238E27FC236}">
                  <a16:creationId xmlns:a16="http://schemas.microsoft.com/office/drawing/2014/main" id="{25C5E1A9-CA6A-2DEF-26F2-C80268AC6E46}"/>
                </a:ext>
              </a:extLst>
            </p:cNvPr>
            <p:cNvSpPr/>
            <p:nvPr/>
          </p:nvSpPr>
          <p:spPr>
            <a:xfrm>
              <a:off x="540000" y="5985005"/>
              <a:ext cx="9618980" cy="0"/>
            </a:xfrm>
            <a:custGeom>
              <a:avLst/>
              <a:gdLst/>
              <a:ahLst/>
              <a:cxnLst/>
              <a:rect l="l" t="t" r="r" b="b"/>
              <a:pathLst>
                <a:path w="9618980">
                  <a:moveTo>
                    <a:pt x="0" y="0"/>
                  </a:moveTo>
                  <a:lnTo>
                    <a:pt x="9618560" y="0"/>
                  </a:lnTo>
                </a:path>
              </a:pathLst>
            </a:custGeom>
            <a:ln w="3175">
              <a:solidFill>
                <a:srgbClr val="231F20"/>
              </a:solidFill>
            </a:ln>
          </p:spPr>
          <p:txBody>
            <a:bodyPr wrap="square" lIns="0" tIns="0" rIns="0" bIns="0" rtlCol="0"/>
            <a:lstStyle/>
            <a:p>
              <a:endParaRPr/>
            </a:p>
          </p:txBody>
        </p:sp>
        <p:pic>
          <p:nvPicPr>
            <p:cNvPr id="8" name="object 7">
              <a:extLst>
                <a:ext uri="{FF2B5EF4-FFF2-40B4-BE49-F238E27FC236}">
                  <a16:creationId xmlns:a16="http://schemas.microsoft.com/office/drawing/2014/main" id="{52571601-E015-FBEC-D676-2F99A81B614F}"/>
                </a:ext>
              </a:extLst>
            </p:cNvPr>
            <p:cNvPicPr/>
            <p:nvPr/>
          </p:nvPicPr>
          <p:blipFill>
            <a:blip r:embed="rId2" cstate="print"/>
            <a:stretch>
              <a:fillRect/>
            </a:stretch>
          </p:blipFill>
          <p:spPr>
            <a:xfrm>
              <a:off x="9295778" y="5155374"/>
              <a:ext cx="1127835" cy="797329"/>
            </a:xfrm>
            <a:prstGeom prst="rect">
              <a:avLst/>
            </a:prstGeom>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Blank">
    <p:spTree>
      <p:nvGrpSpPr>
        <p:cNvPr id="1" name=""/>
        <p:cNvGrpSpPr/>
        <p:nvPr/>
      </p:nvGrpSpPr>
      <p:grpSpPr>
        <a:xfrm>
          <a:off x="0" y="0"/>
          <a:ext cx="0" cy="0"/>
          <a:chOff x="0" y="0"/>
          <a:chExt cx="0" cy="0"/>
        </a:xfrm>
      </p:grpSpPr>
      <p:grpSp>
        <p:nvGrpSpPr>
          <p:cNvPr id="12" name="object 3">
            <a:extLst>
              <a:ext uri="{FF2B5EF4-FFF2-40B4-BE49-F238E27FC236}">
                <a16:creationId xmlns:a16="http://schemas.microsoft.com/office/drawing/2014/main" id="{F635C0A4-A6D9-90CD-6915-2E793CCF7831}"/>
              </a:ext>
            </a:extLst>
          </p:cNvPr>
          <p:cNvGrpSpPr/>
          <p:nvPr userDrawn="1"/>
        </p:nvGrpSpPr>
        <p:grpSpPr>
          <a:xfrm>
            <a:off x="0" y="3473688"/>
            <a:ext cx="10692130" cy="4086860"/>
            <a:chOff x="0" y="3473688"/>
            <a:chExt cx="10692130" cy="4086860"/>
          </a:xfrm>
        </p:grpSpPr>
        <p:pic>
          <p:nvPicPr>
            <p:cNvPr id="13" name="object 4">
              <a:extLst>
                <a:ext uri="{FF2B5EF4-FFF2-40B4-BE49-F238E27FC236}">
                  <a16:creationId xmlns:a16="http://schemas.microsoft.com/office/drawing/2014/main" id="{ABE18602-2081-F216-F561-1E71D8021E11}"/>
                </a:ext>
              </a:extLst>
            </p:cNvPr>
            <p:cNvPicPr/>
            <p:nvPr/>
          </p:nvPicPr>
          <p:blipFill>
            <a:blip r:embed="rId2" cstate="print"/>
            <a:stretch>
              <a:fillRect/>
            </a:stretch>
          </p:blipFill>
          <p:spPr>
            <a:xfrm>
              <a:off x="0" y="7054202"/>
              <a:ext cx="10692003" cy="505802"/>
            </a:xfrm>
            <a:prstGeom prst="rect">
              <a:avLst/>
            </a:prstGeom>
          </p:spPr>
        </p:pic>
        <p:sp>
          <p:nvSpPr>
            <p:cNvPr id="14" name="object 5">
              <a:extLst>
                <a:ext uri="{FF2B5EF4-FFF2-40B4-BE49-F238E27FC236}">
                  <a16:creationId xmlns:a16="http://schemas.microsoft.com/office/drawing/2014/main" id="{49E76533-6DA7-E756-6714-912973BE3235}"/>
                </a:ext>
              </a:extLst>
            </p:cNvPr>
            <p:cNvSpPr/>
            <p:nvPr/>
          </p:nvSpPr>
          <p:spPr>
            <a:xfrm>
              <a:off x="0" y="6865200"/>
              <a:ext cx="10692130" cy="189230"/>
            </a:xfrm>
            <a:custGeom>
              <a:avLst/>
              <a:gdLst/>
              <a:ahLst/>
              <a:cxnLst/>
              <a:rect l="l" t="t" r="r" b="b"/>
              <a:pathLst>
                <a:path w="10692130" h="189229">
                  <a:moveTo>
                    <a:pt x="10692003" y="0"/>
                  </a:moveTo>
                  <a:lnTo>
                    <a:pt x="0" y="0"/>
                  </a:lnTo>
                  <a:lnTo>
                    <a:pt x="0" y="189001"/>
                  </a:lnTo>
                  <a:lnTo>
                    <a:pt x="10692003" y="189001"/>
                  </a:lnTo>
                  <a:lnTo>
                    <a:pt x="10692003" y="0"/>
                  </a:lnTo>
                  <a:close/>
                </a:path>
              </a:pathLst>
            </a:custGeom>
            <a:solidFill>
              <a:srgbClr val="1D4369"/>
            </a:solidFill>
          </p:spPr>
          <p:txBody>
            <a:bodyPr wrap="square" lIns="0" tIns="0" rIns="0" bIns="0" rtlCol="0"/>
            <a:lstStyle/>
            <a:p>
              <a:endParaRPr/>
            </a:p>
          </p:txBody>
        </p:sp>
        <p:sp>
          <p:nvSpPr>
            <p:cNvPr id="15" name="object 6">
              <a:extLst>
                <a:ext uri="{FF2B5EF4-FFF2-40B4-BE49-F238E27FC236}">
                  <a16:creationId xmlns:a16="http://schemas.microsoft.com/office/drawing/2014/main" id="{A91B83B5-8D88-52E8-FE54-AAE1464B23F6}"/>
                </a:ext>
              </a:extLst>
            </p:cNvPr>
            <p:cNvSpPr/>
            <p:nvPr/>
          </p:nvSpPr>
          <p:spPr>
            <a:xfrm>
              <a:off x="252002" y="3473688"/>
              <a:ext cx="10224135" cy="3808095"/>
            </a:xfrm>
            <a:custGeom>
              <a:avLst/>
              <a:gdLst/>
              <a:ahLst/>
              <a:cxnLst/>
              <a:rect l="l" t="t" r="r" b="b"/>
              <a:pathLst>
                <a:path w="10224135" h="3808095">
                  <a:moveTo>
                    <a:pt x="10043998" y="0"/>
                  </a:moveTo>
                  <a:lnTo>
                    <a:pt x="179997" y="0"/>
                  </a:lnTo>
                  <a:lnTo>
                    <a:pt x="132144" y="6430"/>
                  </a:lnTo>
                  <a:lnTo>
                    <a:pt x="89146" y="24576"/>
                  </a:lnTo>
                  <a:lnTo>
                    <a:pt x="52717" y="52722"/>
                  </a:lnTo>
                  <a:lnTo>
                    <a:pt x="24573" y="89152"/>
                  </a:lnTo>
                  <a:lnTo>
                    <a:pt x="6429" y="132149"/>
                  </a:lnTo>
                  <a:lnTo>
                    <a:pt x="0" y="179997"/>
                  </a:lnTo>
                  <a:lnTo>
                    <a:pt x="0" y="3627501"/>
                  </a:lnTo>
                  <a:lnTo>
                    <a:pt x="6429" y="3675353"/>
                  </a:lnTo>
                  <a:lnTo>
                    <a:pt x="24573" y="3718351"/>
                  </a:lnTo>
                  <a:lnTo>
                    <a:pt x="52717" y="3754780"/>
                  </a:lnTo>
                  <a:lnTo>
                    <a:pt x="89146" y="3782924"/>
                  </a:lnTo>
                  <a:lnTo>
                    <a:pt x="132144" y="3801068"/>
                  </a:lnTo>
                  <a:lnTo>
                    <a:pt x="179997" y="3807498"/>
                  </a:lnTo>
                  <a:lnTo>
                    <a:pt x="10043998" y="3807498"/>
                  </a:lnTo>
                  <a:lnTo>
                    <a:pt x="10091850" y="3801068"/>
                  </a:lnTo>
                  <a:lnTo>
                    <a:pt x="10134848" y="3782924"/>
                  </a:lnTo>
                  <a:lnTo>
                    <a:pt x="10171277" y="3754780"/>
                  </a:lnTo>
                  <a:lnTo>
                    <a:pt x="10199421" y="3718351"/>
                  </a:lnTo>
                  <a:lnTo>
                    <a:pt x="10217566" y="3675353"/>
                  </a:lnTo>
                  <a:lnTo>
                    <a:pt x="10223995" y="3627501"/>
                  </a:lnTo>
                  <a:lnTo>
                    <a:pt x="10223995" y="179997"/>
                  </a:lnTo>
                  <a:lnTo>
                    <a:pt x="10217566" y="132149"/>
                  </a:lnTo>
                  <a:lnTo>
                    <a:pt x="10199421" y="89152"/>
                  </a:lnTo>
                  <a:lnTo>
                    <a:pt x="10171277" y="52722"/>
                  </a:lnTo>
                  <a:lnTo>
                    <a:pt x="10134848" y="24576"/>
                  </a:lnTo>
                  <a:lnTo>
                    <a:pt x="10091850" y="6430"/>
                  </a:lnTo>
                  <a:lnTo>
                    <a:pt x="10043998" y="0"/>
                  </a:lnTo>
                  <a:close/>
                </a:path>
              </a:pathLst>
            </a:custGeom>
            <a:solidFill>
              <a:srgbClr val="F1F2F2"/>
            </a:solidFill>
          </p:spPr>
          <p:txBody>
            <a:bodyPr wrap="square" lIns="0" tIns="0" rIns="0" bIns="0" rtlCol="0"/>
            <a:lstStyle/>
            <a:p>
              <a:endParaRPr dirty="0"/>
            </a:p>
          </p:txBody>
        </p:sp>
      </p:grpSp>
      <p:sp>
        <p:nvSpPr>
          <p:cNvPr id="16" name="object 125">
            <a:extLst>
              <a:ext uri="{FF2B5EF4-FFF2-40B4-BE49-F238E27FC236}">
                <a16:creationId xmlns:a16="http://schemas.microsoft.com/office/drawing/2014/main" id="{F4BBDBEA-1448-8367-B228-4BCFD594BFBD}"/>
              </a:ext>
            </a:extLst>
          </p:cNvPr>
          <p:cNvSpPr/>
          <p:nvPr userDrawn="1"/>
        </p:nvSpPr>
        <p:spPr>
          <a:xfrm>
            <a:off x="540000" y="4433131"/>
            <a:ext cx="9611995" cy="0"/>
          </a:xfrm>
          <a:custGeom>
            <a:avLst/>
            <a:gdLst/>
            <a:ahLst/>
            <a:cxnLst/>
            <a:rect l="l" t="t" r="r" b="b"/>
            <a:pathLst>
              <a:path w="9611995">
                <a:moveTo>
                  <a:pt x="0" y="0"/>
                </a:moveTo>
                <a:lnTo>
                  <a:pt x="9611995" y="0"/>
                </a:lnTo>
              </a:path>
            </a:pathLst>
          </a:custGeom>
          <a:ln w="3175">
            <a:solidFill>
              <a:srgbClr val="231F20"/>
            </a:solidFill>
          </a:ln>
        </p:spPr>
        <p:txBody>
          <a:bodyPr wrap="square" lIns="0" tIns="0" rIns="0" bIns="0" rtlCol="0"/>
          <a:lstStyle/>
          <a:p>
            <a:endParaRPr/>
          </a:p>
        </p:txBody>
      </p:sp>
      <p:pic>
        <p:nvPicPr>
          <p:cNvPr id="17" name="object 127">
            <a:extLst>
              <a:ext uri="{FF2B5EF4-FFF2-40B4-BE49-F238E27FC236}">
                <a16:creationId xmlns:a16="http://schemas.microsoft.com/office/drawing/2014/main" id="{66022E79-B23D-F142-C6DC-1B864375382F}"/>
              </a:ext>
            </a:extLst>
          </p:cNvPr>
          <p:cNvPicPr/>
          <p:nvPr userDrawn="1"/>
        </p:nvPicPr>
        <p:blipFill>
          <a:blip r:embed="rId3" cstate="print"/>
          <a:stretch>
            <a:fillRect/>
          </a:stretch>
        </p:blipFill>
        <p:spPr>
          <a:xfrm>
            <a:off x="9295778" y="3553951"/>
            <a:ext cx="1127835" cy="797329"/>
          </a:xfrm>
          <a:prstGeom prst="rect">
            <a:avLst/>
          </a:prstGeom>
        </p:spPr>
      </p:pic>
      <p:sp>
        <p:nvSpPr>
          <p:cNvPr id="18" name="object 128">
            <a:extLst>
              <a:ext uri="{FF2B5EF4-FFF2-40B4-BE49-F238E27FC236}">
                <a16:creationId xmlns:a16="http://schemas.microsoft.com/office/drawing/2014/main" id="{F0158CFE-625A-A83C-989C-2EAD8D40ABA3}"/>
              </a:ext>
            </a:extLst>
          </p:cNvPr>
          <p:cNvSpPr txBox="1">
            <a:spLocks noGrp="1"/>
          </p:cNvSpPr>
          <p:nvPr>
            <p:ph type="ftr" sz="quarter" idx="5"/>
          </p:nvPr>
        </p:nvSpPr>
        <p:spPr>
          <a:xfrm>
            <a:off x="8591299" y="6870188"/>
            <a:ext cx="1587500" cy="179070"/>
          </a:xfrm>
          <a:prstGeom prst="rect">
            <a:avLst/>
          </a:prstGeom>
        </p:spPr>
        <p:txBody>
          <a:bodyPr vert="horz" wrap="square" lIns="0" tIns="635" rIns="0" bIns="0" rtlCol="0">
            <a:spAutoFit/>
          </a:bodyPr>
          <a:lstStyle/>
          <a:p>
            <a:pPr marL="12700">
              <a:lnSpc>
                <a:spcPct val="100000"/>
              </a:lnSpc>
              <a:spcBef>
                <a:spcPts val="5"/>
              </a:spcBef>
            </a:pPr>
            <a:r>
              <a:t>almarena-</a:t>
            </a:r>
            <a:r>
              <a:rPr spc="-10"/>
              <a:t>conseilrh.fr</a:t>
            </a:r>
            <a:endParaRPr spc="-10" dirty="0"/>
          </a:p>
        </p:txBody>
      </p:sp>
    </p:spTree>
    <p:extLst>
      <p:ext uri="{BB962C8B-B14F-4D97-AF65-F5344CB8AC3E}">
        <p14:creationId xmlns:p14="http://schemas.microsoft.com/office/powerpoint/2010/main" val="1153086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081221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5" cstate="print"/>
          <a:stretch>
            <a:fillRect/>
          </a:stretch>
        </p:blipFill>
        <p:spPr>
          <a:xfrm>
            <a:off x="0" y="7054202"/>
            <a:ext cx="10692003" cy="505802"/>
          </a:xfrm>
          <a:prstGeom prst="rect">
            <a:avLst/>
          </a:prstGeom>
        </p:spPr>
      </p:pic>
      <p:sp>
        <p:nvSpPr>
          <p:cNvPr id="17" name="bg object 17"/>
          <p:cNvSpPr/>
          <p:nvPr/>
        </p:nvSpPr>
        <p:spPr>
          <a:xfrm>
            <a:off x="0" y="6865200"/>
            <a:ext cx="10692130" cy="189230"/>
          </a:xfrm>
          <a:custGeom>
            <a:avLst/>
            <a:gdLst/>
            <a:ahLst/>
            <a:cxnLst/>
            <a:rect l="l" t="t" r="r" b="b"/>
            <a:pathLst>
              <a:path w="10692130" h="189229">
                <a:moveTo>
                  <a:pt x="10692003" y="0"/>
                </a:moveTo>
                <a:lnTo>
                  <a:pt x="0" y="0"/>
                </a:lnTo>
                <a:lnTo>
                  <a:pt x="0" y="189001"/>
                </a:lnTo>
                <a:lnTo>
                  <a:pt x="10692003" y="189001"/>
                </a:lnTo>
                <a:lnTo>
                  <a:pt x="10692003" y="0"/>
                </a:lnTo>
                <a:close/>
              </a:path>
            </a:pathLst>
          </a:custGeom>
          <a:solidFill>
            <a:srgbClr val="1D4369"/>
          </a:solidFill>
        </p:spPr>
        <p:txBody>
          <a:bodyPr wrap="square" lIns="0" tIns="0" rIns="0" bIns="0" rtlCol="0"/>
          <a:lstStyle/>
          <a:p>
            <a:endParaRPr/>
          </a:p>
        </p:txBody>
      </p:sp>
      <p:sp>
        <p:nvSpPr>
          <p:cNvPr id="18" name="bg object 18"/>
          <p:cNvSpPr/>
          <p:nvPr/>
        </p:nvSpPr>
        <p:spPr>
          <a:xfrm>
            <a:off x="252002" y="5022005"/>
            <a:ext cx="10224135" cy="2259330"/>
          </a:xfrm>
          <a:custGeom>
            <a:avLst/>
            <a:gdLst/>
            <a:ahLst/>
            <a:cxnLst/>
            <a:rect l="l" t="t" r="r" b="b"/>
            <a:pathLst>
              <a:path w="10224135" h="2259329">
                <a:moveTo>
                  <a:pt x="10043998" y="0"/>
                </a:moveTo>
                <a:lnTo>
                  <a:pt x="179997" y="0"/>
                </a:lnTo>
                <a:lnTo>
                  <a:pt x="132144" y="6430"/>
                </a:lnTo>
                <a:lnTo>
                  <a:pt x="89146" y="24576"/>
                </a:lnTo>
                <a:lnTo>
                  <a:pt x="52717" y="52722"/>
                </a:lnTo>
                <a:lnTo>
                  <a:pt x="24573" y="89152"/>
                </a:lnTo>
                <a:lnTo>
                  <a:pt x="6429" y="132149"/>
                </a:lnTo>
                <a:lnTo>
                  <a:pt x="0" y="179997"/>
                </a:lnTo>
                <a:lnTo>
                  <a:pt x="0" y="2079180"/>
                </a:lnTo>
                <a:lnTo>
                  <a:pt x="6429" y="2127033"/>
                </a:lnTo>
                <a:lnTo>
                  <a:pt x="24573" y="2170034"/>
                </a:lnTo>
                <a:lnTo>
                  <a:pt x="52717" y="2206466"/>
                </a:lnTo>
                <a:lnTo>
                  <a:pt x="89146" y="2234613"/>
                </a:lnTo>
                <a:lnTo>
                  <a:pt x="132144" y="2252760"/>
                </a:lnTo>
                <a:lnTo>
                  <a:pt x="179997" y="2259190"/>
                </a:lnTo>
                <a:lnTo>
                  <a:pt x="10043998" y="2259190"/>
                </a:lnTo>
                <a:lnTo>
                  <a:pt x="10091850" y="2252760"/>
                </a:lnTo>
                <a:lnTo>
                  <a:pt x="10134848" y="2234613"/>
                </a:lnTo>
                <a:lnTo>
                  <a:pt x="10171277" y="2206466"/>
                </a:lnTo>
                <a:lnTo>
                  <a:pt x="10199421" y="2170034"/>
                </a:lnTo>
                <a:lnTo>
                  <a:pt x="10217566" y="2127033"/>
                </a:lnTo>
                <a:lnTo>
                  <a:pt x="10223995" y="2079180"/>
                </a:lnTo>
                <a:lnTo>
                  <a:pt x="10223995" y="179997"/>
                </a:lnTo>
                <a:lnTo>
                  <a:pt x="10217566" y="132149"/>
                </a:lnTo>
                <a:lnTo>
                  <a:pt x="10199421" y="89152"/>
                </a:lnTo>
                <a:lnTo>
                  <a:pt x="10171277" y="52722"/>
                </a:lnTo>
                <a:lnTo>
                  <a:pt x="10134848" y="24576"/>
                </a:lnTo>
                <a:lnTo>
                  <a:pt x="10091850" y="6430"/>
                </a:lnTo>
                <a:lnTo>
                  <a:pt x="10043998" y="0"/>
                </a:lnTo>
                <a:close/>
              </a:path>
            </a:pathLst>
          </a:custGeom>
          <a:solidFill>
            <a:srgbClr val="F1F2F2"/>
          </a:solidFill>
        </p:spPr>
        <p:txBody>
          <a:bodyPr wrap="square" lIns="0" tIns="0" rIns="0" bIns="0" rtlCol="0"/>
          <a:lstStyle/>
          <a:p>
            <a:endParaRPr/>
          </a:p>
        </p:txBody>
      </p:sp>
      <p:sp>
        <p:nvSpPr>
          <p:cNvPr id="4" name="Holder 4"/>
          <p:cNvSpPr>
            <a:spLocks noGrp="1"/>
          </p:cNvSpPr>
          <p:nvPr>
            <p:ph type="ftr" sz="quarter" idx="5"/>
          </p:nvPr>
        </p:nvSpPr>
        <p:spPr>
          <a:xfrm>
            <a:off x="8591299" y="6870188"/>
            <a:ext cx="1587500" cy="179070"/>
          </a:xfrm>
          <a:prstGeom prst="rect">
            <a:avLst/>
          </a:prstGeom>
        </p:spPr>
        <p:txBody>
          <a:bodyPr wrap="square" lIns="0" tIns="0" rIns="0" bIns="0">
            <a:spAutoFit/>
          </a:bodyPr>
          <a:lstStyle>
            <a:lvl1pPr>
              <a:defRPr sz="1100" b="0" i="0">
                <a:solidFill>
                  <a:srgbClr val="231F20"/>
                </a:solidFill>
                <a:latin typeface="Almarena Monospaced"/>
                <a:cs typeface="Almarena Monospaced"/>
              </a:defRPr>
            </a:lvl1pPr>
          </a:lstStyle>
          <a:p>
            <a:pPr marL="12700">
              <a:lnSpc>
                <a:spcPct val="100000"/>
              </a:lnSpc>
              <a:spcBef>
                <a:spcPts val="5"/>
              </a:spcBef>
            </a:pPr>
            <a:r>
              <a:t>almarena-</a:t>
            </a:r>
            <a:r>
              <a:rPr spc="-10"/>
              <a:t>conseilrh.fr</a:t>
            </a:r>
            <a:endParaRPr spc="-10" dirty="0"/>
          </a:p>
        </p:txBody>
      </p:sp>
      <p:grpSp>
        <p:nvGrpSpPr>
          <p:cNvPr id="7" name="object 5">
            <a:extLst>
              <a:ext uri="{FF2B5EF4-FFF2-40B4-BE49-F238E27FC236}">
                <a16:creationId xmlns:a16="http://schemas.microsoft.com/office/drawing/2014/main" id="{EF4235BB-CB0A-40FE-0600-84E7C3014570}"/>
              </a:ext>
            </a:extLst>
          </p:cNvPr>
          <p:cNvGrpSpPr/>
          <p:nvPr userDrawn="1"/>
        </p:nvGrpSpPr>
        <p:grpSpPr>
          <a:xfrm>
            <a:off x="540000" y="5155374"/>
            <a:ext cx="9883775" cy="831215"/>
            <a:chOff x="540000" y="5155374"/>
            <a:chExt cx="9883775" cy="831215"/>
          </a:xfrm>
        </p:grpSpPr>
        <p:sp>
          <p:nvSpPr>
            <p:cNvPr id="8" name="object 6">
              <a:extLst>
                <a:ext uri="{FF2B5EF4-FFF2-40B4-BE49-F238E27FC236}">
                  <a16:creationId xmlns:a16="http://schemas.microsoft.com/office/drawing/2014/main" id="{2E49B26C-091F-A0EB-6321-AF1B8FA955B7}"/>
                </a:ext>
              </a:extLst>
            </p:cNvPr>
            <p:cNvSpPr/>
            <p:nvPr/>
          </p:nvSpPr>
          <p:spPr>
            <a:xfrm>
              <a:off x="540000" y="5985005"/>
              <a:ext cx="9618980" cy="0"/>
            </a:xfrm>
            <a:custGeom>
              <a:avLst/>
              <a:gdLst/>
              <a:ahLst/>
              <a:cxnLst/>
              <a:rect l="l" t="t" r="r" b="b"/>
              <a:pathLst>
                <a:path w="9618980">
                  <a:moveTo>
                    <a:pt x="0" y="0"/>
                  </a:moveTo>
                  <a:lnTo>
                    <a:pt x="9618560" y="0"/>
                  </a:lnTo>
                </a:path>
              </a:pathLst>
            </a:custGeom>
            <a:ln w="3175">
              <a:solidFill>
                <a:srgbClr val="231F20"/>
              </a:solidFill>
            </a:ln>
          </p:spPr>
          <p:txBody>
            <a:bodyPr wrap="square" lIns="0" tIns="0" rIns="0" bIns="0" rtlCol="0"/>
            <a:lstStyle/>
            <a:p>
              <a:endParaRPr/>
            </a:p>
          </p:txBody>
        </p:sp>
        <p:pic>
          <p:nvPicPr>
            <p:cNvPr id="9" name="object 7">
              <a:extLst>
                <a:ext uri="{FF2B5EF4-FFF2-40B4-BE49-F238E27FC236}">
                  <a16:creationId xmlns:a16="http://schemas.microsoft.com/office/drawing/2014/main" id="{6E8909D6-1D1B-5560-CB57-374E6C10AB1E}"/>
                </a:ext>
              </a:extLst>
            </p:cNvPr>
            <p:cNvPicPr/>
            <p:nvPr/>
          </p:nvPicPr>
          <p:blipFill>
            <a:blip r:embed="rId6" cstate="print"/>
            <a:stretch>
              <a:fillRect/>
            </a:stretch>
          </p:blipFill>
          <p:spPr>
            <a:xfrm>
              <a:off x="9295778" y="5155374"/>
              <a:ext cx="1127835" cy="797329"/>
            </a:xfrm>
            <a:prstGeom prst="rect">
              <a:avLst/>
            </a:prstGeom>
          </p:spPr>
        </p:pic>
      </p:grpSp>
    </p:spTree>
  </p:cSld>
  <p:clrMap bg1="lt1" tx1="dk1" bg2="lt2" tx2="dk2" accent1="accent1" accent2="accent2" accent3="accent3" accent4="accent4" accent5="accent5" accent6="accent6" hlink="hlink" folHlink="folHlink"/>
  <p:sldLayoutIdLst>
    <p:sldLayoutId id="2147483662" r:id="rId1"/>
    <p:sldLayoutId id="2147483665" r:id="rId2"/>
    <p:sldLayoutId id="2147483666" r:id="rId3"/>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300288"/>
      </p:ext>
    </p:extLst>
  </p:cSld>
  <p:clrMap bg1="lt1" tx1="dk1" bg2="lt2" tx2="dk2" accent1="accent1" accent2="accent2" accent3="accent3" accent4="accent4" accent5="accent5" accent6="accent6" hlink="hlink" folHlink="folHlink"/>
  <p:sldLayoutIdLst>
    <p:sldLayoutId id="2147483669" r:id="rId1"/>
  </p:sldLayoutIdLst>
  <p:hf sldNum="0" hdr="0" ftr="0" dt="0"/>
  <p:txStyles>
    <p:titleStyle>
      <a:lvl1pPr algn="ctr" defTabSz="1069299" rtl="0" eaLnBrk="1" latinLnBrk="0" hangingPunct="1">
        <a:spcBef>
          <a:spcPct val="0"/>
        </a:spcBef>
        <a:buNone/>
        <a:defRPr sz="5145" kern="1200">
          <a:solidFill>
            <a:schemeClr val="tx1"/>
          </a:solidFill>
          <a:latin typeface="+mj-lt"/>
          <a:ea typeface="+mj-ea"/>
          <a:cs typeface="+mj-cs"/>
        </a:defRPr>
      </a:lvl1pPr>
    </p:titleStyle>
    <p:bodyStyle>
      <a:lvl1pPr marL="400987" indent="-400987" algn="l" defTabSz="1069299" rtl="0" eaLnBrk="1" latinLnBrk="0" hangingPunct="1">
        <a:spcBef>
          <a:spcPct val="20000"/>
        </a:spcBef>
        <a:buFont typeface="Arial" pitchFamily="34" charset="0"/>
        <a:buChar char="•"/>
        <a:defRPr sz="3742" kern="1200">
          <a:solidFill>
            <a:schemeClr val="tx1"/>
          </a:solidFill>
          <a:latin typeface="+mn-lt"/>
          <a:ea typeface="+mn-ea"/>
          <a:cs typeface="+mn-cs"/>
        </a:defRPr>
      </a:lvl1pPr>
      <a:lvl2pPr marL="868806" indent="-334156" algn="l" defTabSz="1069299" rtl="0" eaLnBrk="1" latinLnBrk="0" hangingPunct="1">
        <a:spcBef>
          <a:spcPct val="20000"/>
        </a:spcBef>
        <a:buFont typeface="Arial" pitchFamily="34" charset="0"/>
        <a:buChar char="–"/>
        <a:defRPr sz="3274" kern="1200">
          <a:solidFill>
            <a:schemeClr val="tx1"/>
          </a:solidFill>
          <a:latin typeface="+mn-lt"/>
          <a:ea typeface="+mn-ea"/>
          <a:cs typeface="+mn-cs"/>
        </a:defRPr>
      </a:lvl2pPr>
      <a:lvl3pPr marL="1336624" indent="-267325" algn="l" defTabSz="1069299" rtl="0" eaLnBrk="1" latinLnBrk="0" hangingPunct="1">
        <a:spcBef>
          <a:spcPct val="20000"/>
        </a:spcBef>
        <a:buFont typeface="Arial" pitchFamily="34" charset="0"/>
        <a:buChar char="•"/>
        <a:defRPr sz="2807" kern="1200">
          <a:solidFill>
            <a:schemeClr val="tx1"/>
          </a:solidFill>
          <a:latin typeface="+mn-lt"/>
          <a:ea typeface="+mn-ea"/>
          <a:cs typeface="+mn-cs"/>
        </a:defRPr>
      </a:lvl3pPr>
      <a:lvl4pPr marL="1871274" indent="-267325" algn="l" defTabSz="1069299" rtl="0" eaLnBrk="1" latinLnBrk="0" hangingPunct="1">
        <a:spcBef>
          <a:spcPct val="20000"/>
        </a:spcBef>
        <a:buFont typeface="Arial" pitchFamily="34" charset="0"/>
        <a:buChar char="–"/>
        <a:defRPr sz="2339" kern="1200">
          <a:solidFill>
            <a:schemeClr val="tx1"/>
          </a:solidFill>
          <a:latin typeface="+mn-lt"/>
          <a:ea typeface="+mn-ea"/>
          <a:cs typeface="+mn-cs"/>
        </a:defRPr>
      </a:lvl4pPr>
      <a:lvl5pPr marL="2405924" indent="-267325" algn="l" defTabSz="1069299" rtl="0" eaLnBrk="1" latinLnBrk="0" hangingPunct="1">
        <a:spcBef>
          <a:spcPct val="20000"/>
        </a:spcBef>
        <a:buFont typeface="Arial" pitchFamily="34" charset="0"/>
        <a:buChar char="»"/>
        <a:defRPr sz="2339" kern="1200">
          <a:solidFill>
            <a:schemeClr val="tx1"/>
          </a:solidFill>
          <a:latin typeface="+mn-lt"/>
          <a:ea typeface="+mn-ea"/>
          <a:cs typeface="+mn-cs"/>
        </a:defRPr>
      </a:lvl5pPr>
      <a:lvl6pPr marL="2940573" indent="-267325" algn="l" defTabSz="1069299" rtl="0" eaLnBrk="1" latinLnBrk="0" hangingPunct="1">
        <a:spcBef>
          <a:spcPct val="20000"/>
        </a:spcBef>
        <a:buFont typeface="Arial" pitchFamily="34" charset="0"/>
        <a:buChar char="•"/>
        <a:defRPr sz="2339" kern="1200">
          <a:solidFill>
            <a:schemeClr val="tx1"/>
          </a:solidFill>
          <a:latin typeface="+mn-lt"/>
          <a:ea typeface="+mn-ea"/>
          <a:cs typeface="+mn-cs"/>
        </a:defRPr>
      </a:lvl6pPr>
      <a:lvl7pPr marL="3475223" indent="-267325" algn="l" defTabSz="1069299" rtl="0" eaLnBrk="1" latinLnBrk="0" hangingPunct="1">
        <a:spcBef>
          <a:spcPct val="20000"/>
        </a:spcBef>
        <a:buFont typeface="Arial" pitchFamily="34" charset="0"/>
        <a:buChar char="•"/>
        <a:defRPr sz="2339" kern="1200">
          <a:solidFill>
            <a:schemeClr val="tx1"/>
          </a:solidFill>
          <a:latin typeface="+mn-lt"/>
          <a:ea typeface="+mn-ea"/>
          <a:cs typeface="+mn-cs"/>
        </a:defRPr>
      </a:lvl7pPr>
      <a:lvl8pPr marL="4009873" indent="-267325" algn="l" defTabSz="1069299" rtl="0" eaLnBrk="1" latinLnBrk="0" hangingPunct="1">
        <a:spcBef>
          <a:spcPct val="20000"/>
        </a:spcBef>
        <a:buFont typeface="Arial" pitchFamily="34" charset="0"/>
        <a:buChar char="•"/>
        <a:defRPr sz="2339" kern="1200">
          <a:solidFill>
            <a:schemeClr val="tx1"/>
          </a:solidFill>
          <a:latin typeface="+mn-lt"/>
          <a:ea typeface="+mn-ea"/>
          <a:cs typeface="+mn-cs"/>
        </a:defRPr>
      </a:lvl8pPr>
      <a:lvl9pPr marL="4544522" indent="-267325" algn="l" defTabSz="1069299" rtl="0" eaLnBrk="1" latinLnBrk="0" hangingPunct="1">
        <a:spcBef>
          <a:spcPct val="20000"/>
        </a:spcBef>
        <a:buFont typeface="Arial" pitchFamily="34" charset="0"/>
        <a:buChar char="•"/>
        <a:defRPr sz="2339" kern="1200">
          <a:solidFill>
            <a:schemeClr val="tx1"/>
          </a:solidFill>
          <a:latin typeface="+mn-lt"/>
          <a:ea typeface="+mn-ea"/>
          <a:cs typeface="+mn-cs"/>
        </a:defRPr>
      </a:lvl9pPr>
    </p:bodyStyle>
    <p:otherStyle>
      <a:defPPr>
        <a:defRPr lang="en-US"/>
      </a:defPPr>
      <a:lvl1pPr marL="0" algn="l" defTabSz="1069299" rtl="0" eaLnBrk="1" latinLnBrk="0" hangingPunct="1">
        <a:defRPr sz="2105" kern="1200">
          <a:solidFill>
            <a:schemeClr val="tx1"/>
          </a:solidFill>
          <a:latin typeface="+mn-lt"/>
          <a:ea typeface="+mn-ea"/>
          <a:cs typeface="+mn-cs"/>
        </a:defRPr>
      </a:lvl1pPr>
      <a:lvl2pPr marL="534650" algn="l" defTabSz="1069299" rtl="0" eaLnBrk="1" latinLnBrk="0" hangingPunct="1">
        <a:defRPr sz="2105" kern="1200">
          <a:solidFill>
            <a:schemeClr val="tx1"/>
          </a:solidFill>
          <a:latin typeface="+mn-lt"/>
          <a:ea typeface="+mn-ea"/>
          <a:cs typeface="+mn-cs"/>
        </a:defRPr>
      </a:lvl2pPr>
      <a:lvl3pPr marL="1069299" algn="l" defTabSz="1069299" rtl="0" eaLnBrk="1" latinLnBrk="0" hangingPunct="1">
        <a:defRPr sz="2105" kern="1200">
          <a:solidFill>
            <a:schemeClr val="tx1"/>
          </a:solidFill>
          <a:latin typeface="+mn-lt"/>
          <a:ea typeface="+mn-ea"/>
          <a:cs typeface="+mn-cs"/>
        </a:defRPr>
      </a:lvl3pPr>
      <a:lvl4pPr marL="1603949" algn="l" defTabSz="1069299" rtl="0" eaLnBrk="1" latinLnBrk="0" hangingPunct="1">
        <a:defRPr sz="2105" kern="1200">
          <a:solidFill>
            <a:schemeClr val="tx1"/>
          </a:solidFill>
          <a:latin typeface="+mn-lt"/>
          <a:ea typeface="+mn-ea"/>
          <a:cs typeface="+mn-cs"/>
        </a:defRPr>
      </a:lvl4pPr>
      <a:lvl5pPr marL="2138599" algn="l" defTabSz="1069299" rtl="0" eaLnBrk="1" latinLnBrk="0" hangingPunct="1">
        <a:defRPr sz="2105" kern="1200">
          <a:solidFill>
            <a:schemeClr val="tx1"/>
          </a:solidFill>
          <a:latin typeface="+mn-lt"/>
          <a:ea typeface="+mn-ea"/>
          <a:cs typeface="+mn-cs"/>
        </a:defRPr>
      </a:lvl5pPr>
      <a:lvl6pPr marL="2673248" algn="l" defTabSz="1069299" rtl="0" eaLnBrk="1" latinLnBrk="0" hangingPunct="1">
        <a:defRPr sz="2105" kern="1200">
          <a:solidFill>
            <a:schemeClr val="tx1"/>
          </a:solidFill>
          <a:latin typeface="+mn-lt"/>
          <a:ea typeface="+mn-ea"/>
          <a:cs typeface="+mn-cs"/>
        </a:defRPr>
      </a:lvl6pPr>
      <a:lvl7pPr marL="3207898" algn="l" defTabSz="1069299" rtl="0" eaLnBrk="1" latinLnBrk="0" hangingPunct="1">
        <a:defRPr sz="2105" kern="1200">
          <a:solidFill>
            <a:schemeClr val="tx1"/>
          </a:solidFill>
          <a:latin typeface="+mn-lt"/>
          <a:ea typeface="+mn-ea"/>
          <a:cs typeface="+mn-cs"/>
        </a:defRPr>
      </a:lvl7pPr>
      <a:lvl8pPr marL="3742548" algn="l" defTabSz="1069299" rtl="0" eaLnBrk="1" latinLnBrk="0" hangingPunct="1">
        <a:defRPr sz="2105" kern="1200">
          <a:solidFill>
            <a:schemeClr val="tx1"/>
          </a:solidFill>
          <a:latin typeface="+mn-lt"/>
          <a:ea typeface="+mn-ea"/>
          <a:cs typeface="+mn-cs"/>
        </a:defRPr>
      </a:lvl8pPr>
      <a:lvl9pPr marL="4277197" algn="l" defTabSz="1069299" rtl="0" eaLnBrk="1" latinLnBrk="0" hangingPunct="1">
        <a:defRPr sz="21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hyperlink" Target="http://www.almarena-conseilrh.fr/" TargetMode="External"/><Relationship Id="rId7"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hyperlink" Target="http://www.almarena-conseilrh.fr/" TargetMode="External"/><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www.almarena-conseilrh.fr/" TargetMode="External"/><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hyperlink" Target="http://www.almarena-conseilrh.fr/" TargetMode="External"/><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27.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hyperlink" Target="http://www.almarena-conseilrh.fr/" TargetMode="External"/><Relationship Id="rId7" Type="http://schemas.openxmlformats.org/officeDocument/2006/relationships/image" Target="../media/image37.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mailto:christine@almarena-conseilrh.fr" TargetMode="Externa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hyperlink" Target="http://www.almarena-conseilrh.fr/" TargetMode="Externa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hyperlink" Target="http://www.almarena-conseilrh.fr/" TargetMode="External"/><Relationship Id="rId7"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hyperlink" Target="http://www.almarena-conseilrh.fr/" TargetMode="External"/><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almarena-conseilrh.fr/" TargetMode="External"/><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hyperlink" Target="http://www.almarena-conseilrh.fr/" TargetMode="External"/><Relationship Id="rId7"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hyperlink" Target="http://www.almarena-conseilrh.fr/" TargetMode="External"/><Relationship Id="rId7"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hyperlink" Target="http://www.almarena-conseilrh.fr/" TargetMode="External"/><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51993" y="252006"/>
            <a:ext cx="10223995" cy="4770005"/>
          </a:xfrm>
          <a:prstGeom prst="rect">
            <a:avLst/>
          </a:prstGeom>
        </p:spPr>
      </p:pic>
      <p:sp>
        <p:nvSpPr>
          <p:cNvPr id="8" name="object 8"/>
          <p:cNvSpPr txBox="1"/>
          <p:nvPr/>
        </p:nvSpPr>
        <p:spPr>
          <a:xfrm>
            <a:off x="527300" y="5434095"/>
            <a:ext cx="8923856" cy="428322"/>
          </a:xfrm>
          <a:prstGeom prst="rect">
            <a:avLst/>
          </a:prstGeom>
        </p:spPr>
        <p:txBody>
          <a:bodyPr vert="horz" wrap="square" lIns="0" tIns="12700" rIns="0" bIns="0" rtlCol="0">
            <a:spAutoFit/>
          </a:bodyPr>
          <a:lstStyle/>
          <a:p>
            <a:pPr marL="12700">
              <a:lnSpc>
                <a:spcPct val="100000"/>
              </a:lnSpc>
              <a:spcBef>
                <a:spcPts val="100"/>
              </a:spcBef>
            </a:pPr>
            <a:r>
              <a:rPr lang="fr-FR" sz="2700" spc="55" dirty="0">
                <a:solidFill>
                  <a:srgbClr val="231F20"/>
                </a:solidFill>
                <a:latin typeface="Almarena Display Regular"/>
                <a:cs typeface="Almarena Display Regular"/>
              </a:rPr>
              <a:t>LIVRET D'ACCUEIL/ </a:t>
            </a:r>
            <a:r>
              <a:rPr lang="fr-FR" sz="2000" b="1" i="1" spc="55" dirty="0">
                <a:solidFill>
                  <a:schemeClr val="bg2">
                    <a:lumMod val="50000"/>
                  </a:schemeClr>
                </a:solidFill>
                <a:latin typeface="Almarena Display Regular"/>
                <a:cs typeface="Almarena Display Regular"/>
              </a:rPr>
              <a:t>Stagiaires et participants</a:t>
            </a:r>
            <a:endParaRPr lang="fr-FR" sz="2700" b="1" i="1" spc="55" dirty="0">
              <a:solidFill>
                <a:schemeClr val="bg2">
                  <a:lumMod val="50000"/>
                </a:schemeClr>
              </a:solidFill>
              <a:latin typeface="Almarena Display Regular"/>
              <a:cs typeface="Almarena Display Regular"/>
            </a:endParaRPr>
          </a:p>
        </p:txBody>
      </p:sp>
      <p:grpSp>
        <p:nvGrpSpPr>
          <p:cNvPr id="10" name="object 10"/>
          <p:cNvGrpSpPr/>
          <p:nvPr/>
        </p:nvGrpSpPr>
        <p:grpSpPr>
          <a:xfrm>
            <a:off x="540005" y="540000"/>
            <a:ext cx="9611995" cy="4194175"/>
            <a:chOff x="540005" y="540000"/>
            <a:chExt cx="9611995" cy="4194175"/>
          </a:xfrm>
        </p:grpSpPr>
        <p:sp>
          <p:nvSpPr>
            <p:cNvPr id="11" name="object 11"/>
            <p:cNvSpPr/>
            <p:nvPr/>
          </p:nvSpPr>
          <p:spPr>
            <a:xfrm>
              <a:off x="540004" y="540003"/>
              <a:ext cx="8012430" cy="4194175"/>
            </a:xfrm>
            <a:custGeom>
              <a:avLst/>
              <a:gdLst/>
              <a:ahLst/>
              <a:cxnLst/>
              <a:rect l="l" t="t" r="r" b="b"/>
              <a:pathLst>
                <a:path w="8012430" h="4194175">
                  <a:moveTo>
                    <a:pt x="23774" y="4175556"/>
                  </a:moveTo>
                  <a:lnTo>
                    <a:pt x="18453" y="4170235"/>
                  </a:lnTo>
                  <a:lnTo>
                    <a:pt x="5321" y="4170235"/>
                  </a:lnTo>
                  <a:lnTo>
                    <a:pt x="0" y="4175556"/>
                  </a:lnTo>
                  <a:lnTo>
                    <a:pt x="0" y="4188688"/>
                  </a:lnTo>
                  <a:lnTo>
                    <a:pt x="5321" y="4194010"/>
                  </a:lnTo>
                  <a:lnTo>
                    <a:pt x="18453" y="4194010"/>
                  </a:lnTo>
                  <a:lnTo>
                    <a:pt x="23774" y="4188688"/>
                  </a:lnTo>
                  <a:lnTo>
                    <a:pt x="23774" y="4182122"/>
                  </a:lnTo>
                  <a:lnTo>
                    <a:pt x="23774" y="4175556"/>
                  </a:lnTo>
                  <a:close/>
                </a:path>
                <a:path w="8012430" h="4194175">
                  <a:moveTo>
                    <a:pt x="23774" y="3654285"/>
                  </a:moveTo>
                  <a:lnTo>
                    <a:pt x="18453" y="3648964"/>
                  </a:lnTo>
                  <a:lnTo>
                    <a:pt x="5321" y="3648964"/>
                  </a:lnTo>
                  <a:lnTo>
                    <a:pt x="0" y="3654285"/>
                  </a:lnTo>
                  <a:lnTo>
                    <a:pt x="0" y="3667417"/>
                  </a:lnTo>
                  <a:lnTo>
                    <a:pt x="5321" y="3672738"/>
                  </a:lnTo>
                  <a:lnTo>
                    <a:pt x="18453" y="3672738"/>
                  </a:lnTo>
                  <a:lnTo>
                    <a:pt x="23774" y="3667417"/>
                  </a:lnTo>
                  <a:lnTo>
                    <a:pt x="23774" y="3660851"/>
                  </a:lnTo>
                  <a:lnTo>
                    <a:pt x="23774" y="3654285"/>
                  </a:lnTo>
                  <a:close/>
                </a:path>
                <a:path w="8012430" h="4194175">
                  <a:moveTo>
                    <a:pt x="23774" y="3133001"/>
                  </a:moveTo>
                  <a:lnTo>
                    <a:pt x="18453" y="3127679"/>
                  </a:lnTo>
                  <a:lnTo>
                    <a:pt x="5321" y="3127679"/>
                  </a:lnTo>
                  <a:lnTo>
                    <a:pt x="0" y="3133001"/>
                  </a:lnTo>
                  <a:lnTo>
                    <a:pt x="0" y="3146133"/>
                  </a:lnTo>
                  <a:lnTo>
                    <a:pt x="5321" y="3151454"/>
                  </a:lnTo>
                  <a:lnTo>
                    <a:pt x="18453" y="3151454"/>
                  </a:lnTo>
                  <a:lnTo>
                    <a:pt x="23774" y="3146133"/>
                  </a:lnTo>
                  <a:lnTo>
                    <a:pt x="23774" y="3139567"/>
                  </a:lnTo>
                  <a:lnTo>
                    <a:pt x="23774" y="3133001"/>
                  </a:lnTo>
                  <a:close/>
                </a:path>
                <a:path w="8012430" h="4194175">
                  <a:moveTo>
                    <a:pt x="23774" y="2611717"/>
                  </a:moveTo>
                  <a:lnTo>
                    <a:pt x="18453" y="2606395"/>
                  </a:lnTo>
                  <a:lnTo>
                    <a:pt x="5321" y="2606395"/>
                  </a:lnTo>
                  <a:lnTo>
                    <a:pt x="0" y="2611717"/>
                  </a:lnTo>
                  <a:lnTo>
                    <a:pt x="0" y="2624848"/>
                  </a:lnTo>
                  <a:lnTo>
                    <a:pt x="5321" y="2630170"/>
                  </a:lnTo>
                  <a:lnTo>
                    <a:pt x="18453" y="2630170"/>
                  </a:lnTo>
                  <a:lnTo>
                    <a:pt x="23774" y="2624848"/>
                  </a:lnTo>
                  <a:lnTo>
                    <a:pt x="23774" y="2618282"/>
                  </a:lnTo>
                  <a:lnTo>
                    <a:pt x="23774" y="2611717"/>
                  </a:lnTo>
                  <a:close/>
                </a:path>
                <a:path w="8012430" h="4194175">
                  <a:moveTo>
                    <a:pt x="23774" y="2090445"/>
                  </a:moveTo>
                  <a:lnTo>
                    <a:pt x="18453" y="2085124"/>
                  </a:lnTo>
                  <a:lnTo>
                    <a:pt x="5321" y="2085124"/>
                  </a:lnTo>
                  <a:lnTo>
                    <a:pt x="0" y="2090445"/>
                  </a:lnTo>
                  <a:lnTo>
                    <a:pt x="0" y="2103577"/>
                  </a:lnTo>
                  <a:lnTo>
                    <a:pt x="5321" y="2108898"/>
                  </a:lnTo>
                  <a:lnTo>
                    <a:pt x="18453" y="2108898"/>
                  </a:lnTo>
                  <a:lnTo>
                    <a:pt x="23774" y="2103577"/>
                  </a:lnTo>
                  <a:lnTo>
                    <a:pt x="23774" y="2097011"/>
                  </a:lnTo>
                  <a:lnTo>
                    <a:pt x="23774" y="2090445"/>
                  </a:lnTo>
                  <a:close/>
                </a:path>
                <a:path w="8012430" h="4194175">
                  <a:moveTo>
                    <a:pt x="23774" y="1569161"/>
                  </a:moveTo>
                  <a:lnTo>
                    <a:pt x="18453" y="1563839"/>
                  </a:lnTo>
                  <a:lnTo>
                    <a:pt x="5321" y="1563839"/>
                  </a:lnTo>
                  <a:lnTo>
                    <a:pt x="0" y="1569161"/>
                  </a:lnTo>
                  <a:lnTo>
                    <a:pt x="0" y="1582293"/>
                  </a:lnTo>
                  <a:lnTo>
                    <a:pt x="5321" y="1587614"/>
                  </a:lnTo>
                  <a:lnTo>
                    <a:pt x="18453" y="1587614"/>
                  </a:lnTo>
                  <a:lnTo>
                    <a:pt x="23774" y="1582293"/>
                  </a:lnTo>
                  <a:lnTo>
                    <a:pt x="23774" y="1575727"/>
                  </a:lnTo>
                  <a:lnTo>
                    <a:pt x="23774" y="1569161"/>
                  </a:lnTo>
                  <a:close/>
                </a:path>
                <a:path w="8012430" h="4194175">
                  <a:moveTo>
                    <a:pt x="23774" y="1047877"/>
                  </a:moveTo>
                  <a:lnTo>
                    <a:pt x="18453" y="1042555"/>
                  </a:lnTo>
                  <a:lnTo>
                    <a:pt x="5321" y="1042555"/>
                  </a:lnTo>
                  <a:lnTo>
                    <a:pt x="0" y="1047877"/>
                  </a:lnTo>
                  <a:lnTo>
                    <a:pt x="0" y="1061008"/>
                  </a:lnTo>
                  <a:lnTo>
                    <a:pt x="5321" y="1066330"/>
                  </a:lnTo>
                  <a:lnTo>
                    <a:pt x="18453" y="1066330"/>
                  </a:lnTo>
                  <a:lnTo>
                    <a:pt x="23774" y="1061008"/>
                  </a:lnTo>
                  <a:lnTo>
                    <a:pt x="23774" y="1054442"/>
                  </a:lnTo>
                  <a:lnTo>
                    <a:pt x="23774" y="1047877"/>
                  </a:lnTo>
                  <a:close/>
                </a:path>
                <a:path w="8012430" h="4194175">
                  <a:moveTo>
                    <a:pt x="23774" y="526605"/>
                  </a:moveTo>
                  <a:lnTo>
                    <a:pt x="18453" y="521284"/>
                  </a:lnTo>
                  <a:lnTo>
                    <a:pt x="5321" y="521284"/>
                  </a:lnTo>
                  <a:lnTo>
                    <a:pt x="0" y="526605"/>
                  </a:lnTo>
                  <a:lnTo>
                    <a:pt x="0" y="539737"/>
                  </a:lnTo>
                  <a:lnTo>
                    <a:pt x="5321" y="545058"/>
                  </a:lnTo>
                  <a:lnTo>
                    <a:pt x="18453" y="545058"/>
                  </a:lnTo>
                  <a:lnTo>
                    <a:pt x="23774" y="539737"/>
                  </a:lnTo>
                  <a:lnTo>
                    <a:pt x="23774" y="533171"/>
                  </a:lnTo>
                  <a:lnTo>
                    <a:pt x="23774" y="526605"/>
                  </a:lnTo>
                  <a:close/>
                </a:path>
                <a:path w="8012430" h="4194175">
                  <a:moveTo>
                    <a:pt x="23774" y="5321"/>
                  </a:moveTo>
                  <a:lnTo>
                    <a:pt x="18453" y="0"/>
                  </a:lnTo>
                  <a:lnTo>
                    <a:pt x="5321" y="0"/>
                  </a:lnTo>
                  <a:lnTo>
                    <a:pt x="0" y="5321"/>
                  </a:lnTo>
                  <a:lnTo>
                    <a:pt x="0" y="18453"/>
                  </a:lnTo>
                  <a:lnTo>
                    <a:pt x="5321" y="23774"/>
                  </a:lnTo>
                  <a:lnTo>
                    <a:pt x="18453" y="23774"/>
                  </a:lnTo>
                  <a:lnTo>
                    <a:pt x="23774" y="18453"/>
                  </a:lnTo>
                  <a:lnTo>
                    <a:pt x="23774" y="11887"/>
                  </a:lnTo>
                  <a:lnTo>
                    <a:pt x="23774" y="5321"/>
                  </a:lnTo>
                  <a:close/>
                </a:path>
                <a:path w="8012430" h="4194175">
                  <a:moveTo>
                    <a:pt x="556450" y="4175556"/>
                  </a:moveTo>
                  <a:lnTo>
                    <a:pt x="551129" y="4170235"/>
                  </a:lnTo>
                  <a:lnTo>
                    <a:pt x="537997" y="4170235"/>
                  </a:lnTo>
                  <a:lnTo>
                    <a:pt x="532676" y="4175556"/>
                  </a:lnTo>
                  <a:lnTo>
                    <a:pt x="532676" y="4188688"/>
                  </a:lnTo>
                  <a:lnTo>
                    <a:pt x="537997" y="4194010"/>
                  </a:lnTo>
                  <a:lnTo>
                    <a:pt x="551129" y="4194010"/>
                  </a:lnTo>
                  <a:lnTo>
                    <a:pt x="556450" y="4188688"/>
                  </a:lnTo>
                  <a:lnTo>
                    <a:pt x="556450" y="4182122"/>
                  </a:lnTo>
                  <a:lnTo>
                    <a:pt x="556450" y="4175556"/>
                  </a:lnTo>
                  <a:close/>
                </a:path>
                <a:path w="8012430" h="4194175">
                  <a:moveTo>
                    <a:pt x="556450" y="3654285"/>
                  </a:moveTo>
                  <a:lnTo>
                    <a:pt x="551129" y="3648964"/>
                  </a:lnTo>
                  <a:lnTo>
                    <a:pt x="537997" y="3648964"/>
                  </a:lnTo>
                  <a:lnTo>
                    <a:pt x="532676" y="3654285"/>
                  </a:lnTo>
                  <a:lnTo>
                    <a:pt x="532676" y="3667417"/>
                  </a:lnTo>
                  <a:lnTo>
                    <a:pt x="537997" y="3672738"/>
                  </a:lnTo>
                  <a:lnTo>
                    <a:pt x="551129" y="3672738"/>
                  </a:lnTo>
                  <a:lnTo>
                    <a:pt x="556450" y="3667417"/>
                  </a:lnTo>
                  <a:lnTo>
                    <a:pt x="556450" y="3660851"/>
                  </a:lnTo>
                  <a:lnTo>
                    <a:pt x="556450" y="3654285"/>
                  </a:lnTo>
                  <a:close/>
                </a:path>
                <a:path w="8012430" h="4194175">
                  <a:moveTo>
                    <a:pt x="556450" y="3133001"/>
                  </a:moveTo>
                  <a:lnTo>
                    <a:pt x="551129" y="3127679"/>
                  </a:lnTo>
                  <a:lnTo>
                    <a:pt x="537997" y="3127679"/>
                  </a:lnTo>
                  <a:lnTo>
                    <a:pt x="532676" y="3133001"/>
                  </a:lnTo>
                  <a:lnTo>
                    <a:pt x="532676" y="3146133"/>
                  </a:lnTo>
                  <a:lnTo>
                    <a:pt x="537997" y="3151454"/>
                  </a:lnTo>
                  <a:lnTo>
                    <a:pt x="551129" y="3151454"/>
                  </a:lnTo>
                  <a:lnTo>
                    <a:pt x="556450" y="3146133"/>
                  </a:lnTo>
                  <a:lnTo>
                    <a:pt x="556450" y="3139567"/>
                  </a:lnTo>
                  <a:lnTo>
                    <a:pt x="556450" y="3133001"/>
                  </a:lnTo>
                  <a:close/>
                </a:path>
                <a:path w="8012430" h="4194175">
                  <a:moveTo>
                    <a:pt x="556450" y="2611717"/>
                  </a:moveTo>
                  <a:lnTo>
                    <a:pt x="551129" y="2606395"/>
                  </a:lnTo>
                  <a:lnTo>
                    <a:pt x="537997" y="2606395"/>
                  </a:lnTo>
                  <a:lnTo>
                    <a:pt x="532676" y="2611717"/>
                  </a:lnTo>
                  <a:lnTo>
                    <a:pt x="532676" y="2624848"/>
                  </a:lnTo>
                  <a:lnTo>
                    <a:pt x="537997" y="2630170"/>
                  </a:lnTo>
                  <a:lnTo>
                    <a:pt x="551129" y="2630170"/>
                  </a:lnTo>
                  <a:lnTo>
                    <a:pt x="556450" y="2624848"/>
                  </a:lnTo>
                  <a:lnTo>
                    <a:pt x="556450" y="2618282"/>
                  </a:lnTo>
                  <a:lnTo>
                    <a:pt x="556450" y="2611717"/>
                  </a:lnTo>
                  <a:close/>
                </a:path>
                <a:path w="8012430" h="4194175">
                  <a:moveTo>
                    <a:pt x="556450" y="2090445"/>
                  </a:moveTo>
                  <a:lnTo>
                    <a:pt x="551129" y="2085124"/>
                  </a:lnTo>
                  <a:lnTo>
                    <a:pt x="537997" y="2085124"/>
                  </a:lnTo>
                  <a:lnTo>
                    <a:pt x="532676" y="2090445"/>
                  </a:lnTo>
                  <a:lnTo>
                    <a:pt x="532676" y="2103577"/>
                  </a:lnTo>
                  <a:lnTo>
                    <a:pt x="537997" y="2108898"/>
                  </a:lnTo>
                  <a:lnTo>
                    <a:pt x="551129" y="2108898"/>
                  </a:lnTo>
                  <a:lnTo>
                    <a:pt x="556450" y="2103577"/>
                  </a:lnTo>
                  <a:lnTo>
                    <a:pt x="556450" y="2097011"/>
                  </a:lnTo>
                  <a:lnTo>
                    <a:pt x="556450" y="2090445"/>
                  </a:lnTo>
                  <a:close/>
                </a:path>
                <a:path w="8012430" h="4194175">
                  <a:moveTo>
                    <a:pt x="556450" y="1569161"/>
                  </a:moveTo>
                  <a:lnTo>
                    <a:pt x="551129" y="1563839"/>
                  </a:lnTo>
                  <a:lnTo>
                    <a:pt x="537997" y="1563839"/>
                  </a:lnTo>
                  <a:lnTo>
                    <a:pt x="532676" y="1569161"/>
                  </a:lnTo>
                  <a:lnTo>
                    <a:pt x="532676" y="1582293"/>
                  </a:lnTo>
                  <a:lnTo>
                    <a:pt x="537997" y="1587614"/>
                  </a:lnTo>
                  <a:lnTo>
                    <a:pt x="551129" y="1587614"/>
                  </a:lnTo>
                  <a:lnTo>
                    <a:pt x="556450" y="1582293"/>
                  </a:lnTo>
                  <a:lnTo>
                    <a:pt x="556450" y="1575727"/>
                  </a:lnTo>
                  <a:lnTo>
                    <a:pt x="556450" y="1569161"/>
                  </a:lnTo>
                  <a:close/>
                </a:path>
                <a:path w="8012430" h="4194175">
                  <a:moveTo>
                    <a:pt x="556450" y="1047877"/>
                  </a:moveTo>
                  <a:lnTo>
                    <a:pt x="551129" y="1042555"/>
                  </a:lnTo>
                  <a:lnTo>
                    <a:pt x="537997" y="1042555"/>
                  </a:lnTo>
                  <a:lnTo>
                    <a:pt x="532676" y="1047877"/>
                  </a:lnTo>
                  <a:lnTo>
                    <a:pt x="532676" y="1061008"/>
                  </a:lnTo>
                  <a:lnTo>
                    <a:pt x="537997" y="1066330"/>
                  </a:lnTo>
                  <a:lnTo>
                    <a:pt x="551129" y="1066330"/>
                  </a:lnTo>
                  <a:lnTo>
                    <a:pt x="556450" y="1061008"/>
                  </a:lnTo>
                  <a:lnTo>
                    <a:pt x="556450" y="1054442"/>
                  </a:lnTo>
                  <a:lnTo>
                    <a:pt x="556450" y="1047877"/>
                  </a:lnTo>
                  <a:close/>
                </a:path>
                <a:path w="8012430" h="4194175">
                  <a:moveTo>
                    <a:pt x="556450" y="526605"/>
                  </a:moveTo>
                  <a:lnTo>
                    <a:pt x="551129" y="521284"/>
                  </a:lnTo>
                  <a:lnTo>
                    <a:pt x="537997" y="521284"/>
                  </a:lnTo>
                  <a:lnTo>
                    <a:pt x="532676" y="526605"/>
                  </a:lnTo>
                  <a:lnTo>
                    <a:pt x="532676" y="539737"/>
                  </a:lnTo>
                  <a:lnTo>
                    <a:pt x="537997" y="545058"/>
                  </a:lnTo>
                  <a:lnTo>
                    <a:pt x="551129" y="545058"/>
                  </a:lnTo>
                  <a:lnTo>
                    <a:pt x="556450" y="539737"/>
                  </a:lnTo>
                  <a:lnTo>
                    <a:pt x="556450" y="533171"/>
                  </a:lnTo>
                  <a:lnTo>
                    <a:pt x="556450" y="526605"/>
                  </a:lnTo>
                  <a:close/>
                </a:path>
                <a:path w="8012430" h="4194175">
                  <a:moveTo>
                    <a:pt x="1089126" y="4175556"/>
                  </a:moveTo>
                  <a:lnTo>
                    <a:pt x="1083805" y="4170235"/>
                  </a:lnTo>
                  <a:lnTo>
                    <a:pt x="1070673" y="4170235"/>
                  </a:lnTo>
                  <a:lnTo>
                    <a:pt x="1065339" y="4175556"/>
                  </a:lnTo>
                  <a:lnTo>
                    <a:pt x="1065339" y="4188688"/>
                  </a:lnTo>
                  <a:lnTo>
                    <a:pt x="1070673" y="4194010"/>
                  </a:lnTo>
                  <a:lnTo>
                    <a:pt x="1083805" y="4194010"/>
                  </a:lnTo>
                  <a:lnTo>
                    <a:pt x="1089126" y="4188688"/>
                  </a:lnTo>
                  <a:lnTo>
                    <a:pt x="1089126" y="4182122"/>
                  </a:lnTo>
                  <a:lnTo>
                    <a:pt x="1089126" y="4175556"/>
                  </a:lnTo>
                  <a:close/>
                </a:path>
                <a:path w="8012430" h="4194175">
                  <a:moveTo>
                    <a:pt x="1089126" y="3654285"/>
                  </a:moveTo>
                  <a:lnTo>
                    <a:pt x="1083805" y="3648964"/>
                  </a:lnTo>
                  <a:lnTo>
                    <a:pt x="1070673" y="3648964"/>
                  </a:lnTo>
                  <a:lnTo>
                    <a:pt x="1065339" y="3654285"/>
                  </a:lnTo>
                  <a:lnTo>
                    <a:pt x="1065339" y="3667417"/>
                  </a:lnTo>
                  <a:lnTo>
                    <a:pt x="1070673" y="3672738"/>
                  </a:lnTo>
                  <a:lnTo>
                    <a:pt x="1083805" y="3672738"/>
                  </a:lnTo>
                  <a:lnTo>
                    <a:pt x="1089126" y="3667417"/>
                  </a:lnTo>
                  <a:lnTo>
                    <a:pt x="1089126" y="3660851"/>
                  </a:lnTo>
                  <a:lnTo>
                    <a:pt x="1089126" y="3654285"/>
                  </a:lnTo>
                  <a:close/>
                </a:path>
                <a:path w="8012430" h="4194175">
                  <a:moveTo>
                    <a:pt x="1089126" y="3133001"/>
                  </a:moveTo>
                  <a:lnTo>
                    <a:pt x="1083805" y="3127679"/>
                  </a:lnTo>
                  <a:lnTo>
                    <a:pt x="1070673" y="3127679"/>
                  </a:lnTo>
                  <a:lnTo>
                    <a:pt x="1065339" y="3133001"/>
                  </a:lnTo>
                  <a:lnTo>
                    <a:pt x="1065339" y="3146133"/>
                  </a:lnTo>
                  <a:lnTo>
                    <a:pt x="1070673" y="3151454"/>
                  </a:lnTo>
                  <a:lnTo>
                    <a:pt x="1083805" y="3151454"/>
                  </a:lnTo>
                  <a:lnTo>
                    <a:pt x="1089126" y="3146133"/>
                  </a:lnTo>
                  <a:lnTo>
                    <a:pt x="1089126" y="3139567"/>
                  </a:lnTo>
                  <a:lnTo>
                    <a:pt x="1089126" y="3133001"/>
                  </a:lnTo>
                  <a:close/>
                </a:path>
                <a:path w="8012430" h="4194175">
                  <a:moveTo>
                    <a:pt x="1089126" y="2611717"/>
                  </a:moveTo>
                  <a:lnTo>
                    <a:pt x="1083805" y="2606395"/>
                  </a:lnTo>
                  <a:lnTo>
                    <a:pt x="1070673" y="2606395"/>
                  </a:lnTo>
                  <a:lnTo>
                    <a:pt x="1065339" y="2611717"/>
                  </a:lnTo>
                  <a:lnTo>
                    <a:pt x="1065339" y="2624848"/>
                  </a:lnTo>
                  <a:lnTo>
                    <a:pt x="1070673" y="2630170"/>
                  </a:lnTo>
                  <a:lnTo>
                    <a:pt x="1083805" y="2630170"/>
                  </a:lnTo>
                  <a:lnTo>
                    <a:pt x="1089126" y="2624848"/>
                  </a:lnTo>
                  <a:lnTo>
                    <a:pt x="1089126" y="2618282"/>
                  </a:lnTo>
                  <a:lnTo>
                    <a:pt x="1089126" y="2611717"/>
                  </a:lnTo>
                  <a:close/>
                </a:path>
                <a:path w="8012430" h="4194175">
                  <a:moveTo>
                    <a:pt x="1089126" y="2090445"/>
                  </a:moveTo>
                  <a:lnTo>
                    <a:pt x="1083805" y="2085124"/>
                  </a:lnTo>
                  <a:lnTo>
                    <a:pt x="1070673" y="2085124"/>
                  </a:lnTo>
                  <a:lnTo>
                    <a:pt x="1065339" y="2090445"/>
                  </a:lnTo>
                  <a:lnTo>
                    <a:pt x="1065339" y="2103577"/>
                  </a:lnTo>
                  <a:lnTo>
                    <a:pt x="1070673" y="2108898"/>
                  </a:lnTo>
                  <a:lnTo>
                    <a:pt x="1083805" y="2108898"/>
                  </a:lnTo>
                  <a:lnTo>
                    <a:pt x="1089126" y="2103577"/>
                  </a:lnTo>
                  <a:lnTo>
                    <a:pt x="1089126" y="2097011"/>
                  </a:lnTo>
                  <a:lnTo>
                    <a:pt x="1089126" y="2090445"/>
                  </a:lnTo>
                  <a:close/>
                </a:path>
                <a:path w="8012430" h="4194175">
                  <a:moveTo>
                    <a:pt x="1089126" y="1569161"/>
                  </a:moveTo>
                  <a:lnTo>
                    <a:pt x="1083805" y="1563839"/>
                  </a:lnTo>
                  <a:lnTo>
                    <a:pt x="1070673" y="1563839"/>
                  </a:lnTo>
                  <a:lnTo>
                    <a:pt x="1065339" y="1569161"/>
                  </a:lnTo>
                  <a:lnTo>
                    <a:pt x="1065339" y="1582293"/>
                  </a:lnTo>
                  <a:lnTo>
                    <a:pt x="1070673" y="1587614"/>
                  </a:lnTo>
                  <a:lnTo>
                    <a:pt x="1083805" y="1587614"/>
                  </a:lnTo>
                  <a:lnTo>
                    <a:pt x="1089126" y="1582293"/>
                  </a:lnTo>
                  <a:lnTo>
                    <a:pt x="1089126" y="1575727"/>
                  </a:lnTo>
                  <a:lnTo>
                    <a:pt x="1089126" y="1569161"/>
                  </a:lnTo>
                  <a:close/>
                </a:path>
                <a:path w="8012430" h="4194175">
                  <a:moveTo>
                    <a:pt x="1089126" y="1047877"/>
                  </a:moveTo>
                  <a:lnTo>
                    <a:pt x="1083805" y="1042555"/>
                  </a:lnTo>
                  <a:lnTo>
                    <a:pt x="1070673" y="1042555"/>
                  </a:lnTo>
                  <a:lnTo>
                    <a:pt x="1065339" y="1047877"/>
                  </a:lnTo>
                  <a:lnTo>
                    <a:pt x="1065339" y="1061008"/>
                  </a:lnTo>
                  <a:lnTo>
                    <a:pt x="1070673" y="1066330"/>
                  </a:lnTo>
                  <a:lnTo>
                    <a:pt x="1083805" y="1066330"/>
                  </a:lnTo>
                  <a:lnTo>
                    <a:pt x="1089126" y="1061008"/>
                  </a:lnTo>
                  <a:lnTo>
                    <a:pt x="1089126" y="1054442"/>
                  </a:lnTo>
                  <a:lnTo>
                    <a:pt x="1089126" y="1047877"/>
                  </a:lnTo>
                  <a:close/>
                </a:path>
                <a:path w="8012430" h="4194175">
                  <a:moveTo>
                    <a:pt x="1089126" y="526605"/>
                  </a:moveTo>
                  <a:lnTo>
                    <a:pt x="1083805" y="521284"/>
                  </a:lnTo>
                  <a:lnTo>
                    <a:pt x="1070673" y="521284"/>
                  </a:lnTo>
                  <a:lnTo>
                    <a:pt x="1065339" y="526605"/>
                  </a:lnTo>
                  <a:lnTo>
                    <a:pt x="1065339" y="539737"/>
                  </a:lnTo>
                  <a:lnTo>
                    <a:pt x="1070673" y="545058"/>
                  </a:lnTo>
                  <a:lnTo>
                    <a:pt x="1083805" y="545058"/>
                  </a:lnTo>
                  <a:lnTo>
                    <a:pt x="1089126" y="539737"/>
                  </a:lnTo>
                  <a:lnTo>
                    <a:pt x="1089126" y="533171"/>
                  </a:lnTo>
                  <a:lnTo>
                    <a:pt x="1089126" y="526605"/>
                  </a:lnTo>
                  <a:close/>
                </a:path>
                <a:path w="8012430" h="4194175">
                  <a:moveTo>
                    <a:pt x="1621802" y="4175556"/>
                  </a:moveTo>
                  <a:lnTo>
                    <a:pt x="1616481" y="4170235"/>
                  </a:lnTo>
                  <a:lnTo>
                    <a:pt x="1603349" y="4170235"/>
                  </a:lnTo>
                  <a:lnTo>
                    <a:pt x="1598028" y="4175556"/>
                  </a:lnTo>
                  <a:lnTo>
                    <a:pt x="1598028" y="4188688"/>
                  </a:lnTo>
                  <a:lnTo>
                    <a:pt x="1603349" y="4194010"/>
                  </a:lnTo>
                  <a:lnTo>
                    <a:pt x="1616481" y="4194010"/>
                  </a:lnTo>
                  <a:lnTo>
                    <a:pt x="1621802" y="4188688"/>
                  </a:lnTo>
                  <a:lnTo>
                    <a:pt x="1621802" y="4182122"/>
                  </a:lnTo>
                  <a:lnTo>
                    <a:pt x="1621802" y="4175556"/>
                  </a:lnTo>
                  <a:close/>
                </a:path>
                <a:path w="8012430" h="4194175">
                  <a:moveTo>
                    <a:pt x="1621802" y="3654285"/>
                  </a:moveTo>
                  <a:lnTo>
                    <a:pt x="1616481" y="3648964"/>
                  </a:lnTo>
                  <a:lnTo>
                    <a:pt x="1603349" y="3648964"/>
                  </a:lnTo>
                  <a:lnTo>
                    <a:pt x="1598028" y="3654285"/>
                  </a:lnTo>
                  <a:lnTo>
                    <a:pt x="1598028" y="3667417"/>
                  </a:lnTo>
                  <a:lnTo>
                    <a:pt x="1603349" y="3672738"/>
                  </a:lnTo>
                  <a:lnTo>
                    <a:pt x="1616481" y="3672738"/>
                  </a:lnTo>
                  <a:lnTo>
                    <a:pt x="1621802" y="3667417"/>
                  </a:lnTo>
                  <a:lnTo>
                    <a:pt x="1621802" y="3660851"/>
                  </a:lnTo>
                  <a:lnTo>
                    <a:pt x="1621802" y="3654285"/>
                  </a:lnTo>
                  <a:close/>
                </a:path>
                <a:path w="8012430" h="4194175">
                  <a:moveTo>
                    <a:pt x="1621802" y="3133001"/>
                  </a:moveTo>
                  <a:lnTo>
                    <a:pt x="1616481" y="3127679"/>
                  </a:lnTo>
                  <a:lnTo>
                    <a:pt x="1603349" y="3127679"/>
                  </a:lnTo>
                  <a:lnTo>
                    <a:pt x="1598028" y="3133001"/>
                  </a:lnTo>
                  <a:lnTo>
                    <a:pt x="1598028" y="3146133"/>
                  </a:lnTo>
                  <a:lnTo>
                    <a:pt x="1603349" y="3151454"/>
                  </a:lnTo>
                  <a:lnTo>
                    <a:pt x="1616481" y="3151454"/>
                  </a:lnTo>
                  <a:lnTo>
                    <a:pt x="1621802" y="3146133"/>
                  </a:lnTo>
                  <a:lnTo>
                    <a:pt x="1621802" y="3139567"/>
                  </a:lnTo>
                  <a:lnTo>
                    <a:pt x="1621802" y="3133001"/>
                  </a:lnTo>
                  <a:close/>
                </a:path>
                <a:path w="8012430" h="4194175">
                  <a:moveTo>
                    <a:pt x="1621802" y="2611717"/>
                  </a:moveTo>
                  <a:lnTo>
                    <a:pt x="1616481" y="2606395"/>
                  </a:lnTo>
                  <a:lnTo>
                    <a:pt x="1603349" y="2606395"/>
                  </a:lnTo>
                  <a:lnTo>
                    <a:pt x="1598028" y="2611717"/>
                  </a:lnTo>
                  <a:lnTo>
                    <a:pt x="1598028" y="2624848"/>
                  </a:lnTo>
                  <a:lnTo>
                    <a:pt x="1603349" y="2630170"/>
                  </a:lnTo>
                  <a:lnTo>
                    <a:pt x="1616481" y="2630170"/>
                  </a:lnTo>
                  <a:lnTo>
                    <a:pt x="1621802" y="2624848"/>
                  </a:lnTo>
                  <a:lnTo>
                    <a:pt x="1621802" y="2618282"/>
                  </a:lnTo>
                  <a:lnTo>
                    <a:pt x="1621802" y="2611717"/>
                  </a:lnTo>
                  <a:close/>
                </a:path>
                <a:path w="8012430" h="4194175">
                  <a:moveTo>
                    <a:pt x="1621802" y="2090445"/>
                  </a:moveTo>
                  <a:lnTo>
                    <a:pt x="1616481" y="2085124"/>
                  </a:lnTo>
                  <a:lnTo>
                    <a:pt x="1603349" y="2085124"/>
                  </a:lnTo>
                  <a:lnTo>
                    <a:pt x="1598028" y="2090445"/>
                  </a:lnTo>
                  <a:lnTo>
                    <a:pt x="1598028" y="2103577"/>
                  </a:lnTo>
                  <a:lnTo>
                    <a:pt x="1603349" y="2108898"/>
                  </a:lnTo>
                  <a:lnTo>
                    <a:pt x="1616481" y="2108898"/>
                  </a:lnTo>
                  <a:lnTo>
                    <a:pt x="1621802" y="2103577"/>
                  </a:lnTo>
                  <a:lnTo>
                    <a:pt x="1621802" y="2097011"/>
                  </a:lnTo>
                  <a:lnTo>
                    <a:pt x="1621802" y="2090445"/>
                  </a:lnTo>
                  <a:close/>
                </a:path>
                <a:path w="8012430" h="4194175">
                  <a:moveTo>
                    <a:pt x="1621802" y="1569161"/>
                  </a:moveTo>
                  <a:lnTo>
                    <a:pt x="1616481" y="1563839"/>
                  </a:lnTo>
                  <a:lnTo>
                    <a:pt x="1603349" y="1563839"/>
                  </a:lnTo>
                  <a:lnTo>
                    <a:pt x="1598028" y="1569161"/>
                  </a:lnTo>
                  <a:lnTo>
                    <a:pt x="1598028" y="1582293"/>
                  </a:lnTo>
                  <a:lnTo>
                    <a:pt x="1603349" y="1587614"/>
                  </a:lnTo>
                  <a:lnTo>
                    <a:pt x="1616481" y="1587614"/>
                  </a:lnTo>
                  <a:lnTo>
                    <a:pt x="1621802" y="1582293"/>
                  </a:lnTo>
                  <a:lnTo>
                    <a:pt x="1621802" y="1575727"/>
                  </a:lnTo>
                  <a:lnTo>
                    <a:pt x="1621802" y="1569161"/>
                  </a:lnTo>
                  <a:close/>
                </a:path>
                <a:path w="8012430" h="4194175">
                  <a:moveTo>
                    <a:pt x="1621802" y="1047877"/>
                  </a:moveTo>
                  <a:lnTo>
                    <a:pt x="1616481" y="1042555"/>
                  </a:lnTo>
                  <a:lnTo>
                    <a:pt x="1603349" y="1042555"/>
                  </a:lnTo>
                  <a:lnTo>
                    <a:pt x="1598028" y="1047877"/>
                  </a:lnTo>
                  <a:lnTo>
                    <a:pt x="1598028" y="1061008"/>
                  </a:lnTo>
                  <a:lnTo>
                    <a:pt x="1603349" y="1066330"/>
                  </a:lnTo>
                  <a:lnTo>
                    <a:pt x="1616481" y="1066330"/>
                  </a:lnTo>
                  <a:lnTo>
                    <a:pt x="1621802" y="1061008"/>
                  </a:lnTo>
                  <a:lnTo>
                    <a:pt x="1621802" y="1054442"/>
                  </a:lnTo>
                  <a:lnTo>
                    <a:pt x="1621802" y="1047877"/>
                  </a:lnTo>
                  <a:close/>
                </a:path>
                <a:path w="8012430" h="4194175">
                  <a:moveTo>
                    <a:pt x="1621802" y="526605"/>
                  </a:moveTo>
                  <a:lnTo>
                    <a:pt x="1616481" y="521284"/>
                  </a:lnTo>
                  <a:lnTo>
                    <a:pt x="1603349" y="521284"/>
                  </a:lnTo>
                  <a:lnTo>
                    <a:pt x="1598028" y="526605"/>
                  </a:lnTo>
                  <a:lnTo>
                    <a:pt x="1598028" y="539737"/>
                  </a:lnTo>
                  <a:lnTo>
                    <a:pt x="1603349" y="545058"/>
                  </a:lnTo>
                  <a:lnTo>
                    <a:pt x="1616481" y="545058"/>
                  </a:lnTo>
                  <a:lnTo>
                    <a:pt x="1621802" y="539737"/>
                  </a:lnTo>
                  <a:lnTo>
                    <a:pt x="1621802" y="533171"/>
                  </a:lnTo>
                  <a:lnTo>
                    <a:pt x="1621802" y="526605"/>
                  </a:lnTo>
                  <a:close/>
                </a:path>
                <a:path w="8012430" h="4194175">
                  <a:moveTo>
                    <a:pt x="2154491" y="4175556"/>
                  </a:moveTo>
                  <a:lnTo>
                    <a:pt x="2149170" y="4170235"/>
                  </a:lnTo>
                  <a:lnTo>
                    <a:pt x="2136038" y="4170235"/>
                  </a:lnTo>
                  <a:lnTo>
                    <a:pt x="2130717" y="4175556"/>
                  </a:lnTo>
                  <a:lnTo>
                    <a:pt x="2130717" y="4188688"/>
                  </a:lnTo>
                  <a:lnTo>
                    <a:pt x="2136038" y="4194010"/>
                  </a:lnTo>
                  <a:lnTo>
                    <a:pt x="2149170" y="4194010"/>
                  </a:lnTo>
                  <a:lnTo>
                    <a:pt x="2154491" y="4188688"/>
                  </a:lnTo>
                  <a:lnTo>
                    <a:pt x="2154491" y="4182122"/>
                  </a:lnTo>
                  <a:lnTo>
                    <a:pt x="2154491" y="4175556"/>
                  </a:lnTo>
                  <a:close/>
                </a:path>
                <a:path w="8012430" h="4194175">
                  <a:moveTo>
                    <a:pt x="2154491" y="3654285"/>
                  </a:moveTo>
                  <a:lnTo>
                    <a:pt x="2149170" y="3648964"/>
                  </a:lnTo>
                  <a:lnTo>
                    <a:pt x="2136038" y="3648964"/>
                  </a:lnTo>
                  <a:lnTo>
                    <a:pt x="2130717" y="3654285"/>
                  </a:lnTo>
                  <a:lnTo>
                    <a:pt x="2130717" y="3667417"/>
                  </a:lnTo>
                  <a:lnTo>
                    <a:pt x="2136038" y="3672738"/>
                  </a:lnTo>
                  <a:lnTo>
                    <a:pt x="2149170" y="3672738"/>
                  </a:lnTo>
                  <a:lnTo>
                    <a:pt x="2154491" y="3667417"/>
                  </a:lnTo>
                  <a:lnTo>
                    <a:pt x="2154491" y="3660851"/>
                  </a:lnTo>
                  <a:lnTo>
                    <a:pt x="2154491" y="3654285"/>
                  </a:lnTo>
                  <a:close/>
                </a:path>
                <a:path w="8012430" h="4194175">
                  <a:moveTo>
                    <a:pt x="2154491" y="3133001"/>
                  </a:moveTo>
                  <a:lnTo>
                    <a:pt x="2149170" y="3127679"/>
                  </a:lnTo>
                  <a:lnTo>
                    <a:pt x="2136038" y="3127679"/>
                  </a:lnTo>
                  <a:lnTo>
                    <a:pt x="2130717" y="3133001"/>
                  </a:lnTo>
                  <a:lnTo>
                    <a:pt x="2130717" y="3146133"/>
                  </a:lnTo>
                  <a:lnTo>
                    <a:pt x="2136038" y="3151454"/>
                  </a:lnTo>
                  <a:lnTo>
                    <a:pt x="2149170" y="3151454"/>
                  </a:lnTo>
                  <a:lnTo>
                    <a:pt x="2154491" y="3146133"/>
                  </a:lnTo>
                  <a:lnTo>
                    <a:pt x="2154491" y="3139567"/>
                  </a:lnTo>
                  <a:lnTo>
                    <a:pt x="2154491" y="3133001"/>
                  </a:lnTo>
                  <a:close/>
                </a:path>
                <a:path w="8012430" h="4194175">
                  <a:moveTo>
                    <a:pt x="2154491" y="2611717"/>
                  </a:moveTo>
                  <a:lnTo>
                    <a:pt x="2149170" y="2606395"/>
                  </a:lnTo>
                  <a:lnTo>
                    <a:pt x="2136038" y="2606395"/>
                  </a:lnTo>
                  <a:lnTo>
                    <a:pt x="2130717" y="2611717"/>
                  </a:lnTo>
                  <a:lnTo>
                    <a:pt x="2130717" y="2624848"/>
                  </a:lnTo>
                  <a:lnTo>
                    <a:pt x="2136038" y="2630170"/>
                  </a:lnTo>
                  <a:lnTo>
                    <a:pt x="2149170" y="2630170"/>
                  </a:lnTo>
                  <a:lnTo>
                    <a:pt x="2154491" y="2624848"/>
                  </a:lnTo>
                  <a:lnTo>
                    <a:pt x="2154491" y="2618282"/>
                  </a:lnTo>
                  <a:lnTo>
                    <a:pt x="2154491" y="2611717"/>
                  </a:lnTo>
                  <a:close/>
                </a:path>
                <a:path w="8012430" h="4194175">
                  <a:moveTo>
                    <a:pt x="2154491" y="2090445"/>
                  </a:moveTo>
                  <a:lnTo>
                    <a:pt x="2149170" y="2085124"/>
                  </a:lnTo>
                  <a:lnTo>
                    <a:pt x="2136038" y="2085124"/>
                  </a:lnTo>
                  <a:lnTo>
                    <a:pt x="2130717" y="2090445"/>
                  </a:lnTo>
                  <a:lnTo>
                    <a:pt x="2130717" y="2103577"/>
                  </a:lnTo>
                  <a:lnTo>
                    <a:pt x="2136038" y="2108898"/>
                  </a:lnTo>
                  <a:lnTo>
                    <a:pt x="2149170" y="2108898"/>
                  </a:lnTo>
                  <a:lnTo>
                    <a:pt x="2154491" y="2103577"/>
                  </a:lnTo>
                  <a:lnTo>
                    <a:pt x="2154491" y="2097011"/>
                  </a:lnTo>
                  <a:lnTo>
                    <a:pt x="2154491" y="2090445"/>
                  </a:lnTo>
                  <a:close/>
                </a:path>
                <a:path w="8012430" h="4194175">
                  <a:moveTo>
                    <a:pt x="2154491" y="1569161"/>
                  </a:moveTo>
                  <a:lnTo>
                    <a:pt x="2149170" y="1563839"/>
                  </a:lnTo>
                  <a:lnTo>
                    <a:pt x="2136038" y="1563839"/>
                  </a:lnTo>
                  <a:lnTo>
                    <a:pt x="2130717" y="1569161"/>
                  </a:lnTo>
                  <a:lnTo>
                    <a:pt x="2130717" y="1582293"/>
                  </a:lnTo>
                  <a:lnTo>
                    <a:pt x="2136038" y="1587614"/>
                  </a:lnTo>
                  <a:lnTo>
                    <a:pt x="2149170" y="1587614"/>
                  </a:lnTo>
                  <a:lnTo>
                    <a:pt x="2154491" y="1582293"/>
                  </a:lnTo>
                  <a:lnTo>
                    <a:pt x="2154491" y="1575727"/>
                  </a:lnTo>
                  <a:lnTo>
                    <a:pt x="2154491" y="1569161"/>
                  </a:lnTo>
                  <a:close/>
                </a:path>
                <a:path w="8012430" h="4194175">
                  <a:moveTo>
                    <a:pt x="2154491" y="526605"/>
                  </a:moveTo>
                  <a:lnTo>
                    <a:pt x="2149170" y="521284"/>
                  </a:lnTo>
                  <a:lnTo>
                    <a:pt x="2136038" y="521284"/>
                  </a:lnTo>
                  <a:lnTo>
                    <a:pt x="2130717" y="526605"/>
                  </a:lnTo>
                  <a:lnTo>
                    <a:pt x="2130717" y="539737"/>
                  </a:lnTo>
                  <a:lnTo>
                    <a:pt x="2136038" y="545058"/>
                  </a:lnTo>
                  <a:lnTo>
                    <a:pt x="2149170" y="545058"/>
                  </a:lnTo>
                  <a:lnTo>
                    <a:pt x="2154491" y="539737"/>
                  </a:lnTo>
                  <a:lnTo>
                    <a:pt x="2154491" y="533171"/>
                  </a:lnTo>
                  <a:lnTo>
                    <a:pt x="2154491" y="526605"/>
                  </a:lnTo>
                  <a:close/>
                </a:path>
                <a:path w="8012430" h="4194175">
                  <a:moveTo>
                    <a:pt x="2687167" y="4175556"/>
                  </a:moveTo>
                  <a:lnTo>
                    <a:pt x="2681846" y="4170235"/>
                  </a:lnTo>
                  <a:lnTo>
                    <a:pt x="2668714" y="4170235"/>
                  </a:lnTo>
                  <a:lnTo>
                    <a:pt x="2663393" y="4175556"/>
                  </a:lnTo>
                  <a:lnTo>
                    <a:pt x="2663393" y="4188688"/>
                  </a:lnTo>
                  <a:lnTo>
                    <a:pt x="2668714" y="4194010"/>
                  </a:lnTo>
                  <a:lnTo>
                    <a:pt x="2681846" y="4194010"/>
                  </a:lnTo>
                  <a:lnTo>
                    <a:pt x="2687167" y="4188688"/>
                  </a:lnTo>
                  <a:lnTo>
                    <a:pt x="2687167" y="4182122"/>
                  </a:lnTo>
                  <a:lnTo>
                    <a:pt x="2687167" y="4175556"/>
                  </a:lnTo>
                  <a:close/>
                </a:path>
                <a:path w="8012430" h="4194175">
                  <a:moveTo>
                    <a:pt x="2687167" y="3654285"/>
                  </a:moveTo>
                  <a:lnTo>
                    <a:pt x="2681846" y="3648964"/>
                  </a:lnTo>
                  <a:lnTo>
                    <a:pt x="2668714" y="3648964"/>
                  </a:lnTo>
                  <a:lnTo>
                    <a:pt x="2663393" y="3654285"/>
                  </a:lnTo>
                  <a:lnTo>
                    <a:pt x="2663393" y="3667417"/>
                  </a:lnTo>
                  <a:lnTo>
                    <a:pt x="2668714" y="3672738"/>
                  </a:lnTo>
                  <a:lnTo>
                    <a:pt x="2681846" y="3672738"/>
                  </a:lnTo>
                  <a:lnTo>
                    <a:pt x="2687167" y="3667417"/>
                  </a:lnTo>
                  <a:lnTo>
                    <a:pt x="2687167" y="3660851"/>
                  </a:lnTo>
                  <a:lnTo>
                    <a:pt x="2687167" y="3654285"/>
                  </a:lnTo>
                  <a:close/>
                </a:path>
                <a:path w="8012430" h="4194175">
                  <a:moveTo>
                    <a:pt x="2687167" y="3133001"/>
                  </a:moveTo>
                  <a:lnTo>
                    <a:pt x="2681846" y="3127679"/>
                  </a:lnTo>
                  <a:lnTo>
                    <a:pt x="2668714" y="3127679"/>
                  </a:lnTo>
                  <a:lnTo>
                    <a:pt x="2663393" y="3133001"/>
                  </a:lnTo>
                  <a:lnTo>
                    <a:pt x="2663393" y="3146133"/>
                  </a:lnTo>
                  <a:lnTo>
                    <a:pt x="2668714" y="3151454"/>
                  </a:lnTo>
                  <a:lnTo>
                    <a:pt x="2681846" y="3151454"/>
                  </a:lnTo>
                  <a:lnTo>
                    <a:pt x="2687167" y="3146133"/>
                  </a:lnTo>
                  <a:lnTo>
                    <a:pt x="2687167" y="3139567"/>
                  </a:lnTo>
                  <a:lnTo>
                    <a:pt x="2687167" y="3133001"/>
                  </a:lnTo>
                  <a:close/>
                </a:path>
                <a:path w="8012430" h="4194175">
                  <a:moveTo>
                    <a:pt x="2687167" y="2611717"/>
                  </a:moveTo>
                  <a:lnTo>
                    <a:pt x="2681846" y="2606395"/>
                  </a:lnTo>
                  <a:lnTo>
                    <a:pt x="2668714" y="2606395"/>
                  </a:lnTo>
                  <a:lnTo>
                    <a:pt x="2663393" y="2611717"/>
                  </a:lnTo>
                  <a:lnTo>
                    <a:pt x="2663393" y="2624848"/>
                  </a:lnTo>
                  <a:lnTo>
                    <a:pt x="2668714" y="2630170"/>
                  </a:lnTo>
                  <a:lnTo>
                    <a:pt x="2681846" y="2630170"/>
                  </a:lnTo>
                  <a:lnTo>
                    <a:pt x="2687167" y="2624848"/>
                  </a:lnTo>
                  <a:lnTo>
                    <a:pt x="2687167" y="2618282"/>
                  </a:lnTo>
                  <a:lnTo>
                    <a:pt x="2687167" y="2611717"/>
                  </a:lnTo>
                  <a:close/>
                </a:path>
                <a:path w="8012430" h="4194175">
                  <a:moveTo>
                    <a:pt x="2687167" y="2090445"/>
                  </a:moveTo>
                  <a:lnTo>
                    <a:pt x="2681846" y="2085124"/>
                  </a:lnTo>
                  <a:lnTo>
                    <a:pt x="2668714" y="2085124"/>
                  </a:lnTo>
                  <a:lnTo>
                    <a:pt x="2663393" y="2090445"/>
                  </a:lnTo>
                  <a:lnTo>
                    <a:pt x="2663393" y="2103577"/>
                  </a:lnTo>
                  <a:lnTo>
                    <a:pt x="2668714" y="2108898"/>
                  </a:lnTo>
                  <a:lnTo>
                    <a:pt x="2681846" y="2108898"/>
                  </a:lnTo>
                  <a:lnTo>
                    <a:pt x="2687167" y="2103577"/>
                  </a:lnTo>
                  <a:lnTo>
                    <a:pt x="2687167" y="2097011"/>
                  </a:lnTo>
                  <a:lnTo>
                    <a:pt x="2687167" y="2090445"/>
                  </a:lnTo>
                  <a:close/>
                </a:path>
                <a:path w="8012430" h="4194175">
                  <a:moveTo>
                    <a:pt x="2687167" y="1569161"/>
                  </a:moveTo>
                  <a:lnTo>
                    <a:pt x="2681846" y="1563839"/>
                  </a:lnTo>
                  <a:lnTo>
                    <a:pt x="2668714" y="1563839"/>
                  </a:lnTo>
                  <a:lnTo>
                    <a:pt x="2663393" y="1569161"/>
                  </a:lnTo>
                  <a:lnTo>
                    <a:pt x="2663393" y="1582293"/>
                  </a:lnTo>
                  <a:lnTo>
                    <a:pt x="2668714" y="1587614"/>
                  </a:lnTo>
                  <a:lnTo>
                    <a:pt x="2681846" y="1587614"/>
                  </a:lnTo>
                  <a:lnTo>
                    <a:pt x="2687167" y="1582293"/>
                  </a:lnTo>
                  <a:lnTo>
                    <a:pt x="2687167" y="1575727"/>
                  </a:lnTo>
                  <a:lnTo>
                    <a:pt x="2687167" y="1569161"/>
                  </a:lnTo>
                  <a:close/>
                </a:path>
                <a:path w="8012430" h="4194175">
                  <a:moveTo>
                    <a:pt x="2687167" y="1047877"/>
                  </a:moveTo>
                  <a:lnTo>
                    <a:pt x="2681846" y="1042555"/>
                  </a:lnTo>
                  <a:lnTo>
                    <a:pt x="2668714" y="1042555"/>
                  </a:lnTo>
                  <a:lnTo>
                    <a:pt x="2663393" y="1047877"/>
                  </a:lnTo>
                  <a:lnTo>
                    <a:pt x="2663393" y="1061008"/>
                  </a:lnTo>
                  <a:lnTo>
                    <a:pt x="2668714" y="1066330"/>
                  </a:lnTo>
                  <a:lnTo>
                    <a:pt x="2681846" y="1066330"/>
                  </a:lnTo>
                  <a:lnTo>
                    <a:pt x="2687167" y="1061008"/>
                  </a:lnTo>
                  <a:lnTo>
                    <a:pt x="2687167" y="1054442"/>
                  </a:lnTo>
                  <a:lnTo>
                    <a:pt x="2687167" y="1047877"/>
                  </a:lnTo>
                  <a:close/>
                </a:path>
                <a:path w="8012430" h="4194175">
                  <a:moveTo>
                    <a:pt x="2687167" y="526605"/>
                  </a:moveTo>
                  <a:lnTo>
                    <a:pt x="2681846" y="521284"/>
                  </a:lnTo>
                  <a:lnTo>
                    <a:pt x="2668714" y="521284"/>
                  </a:lnTo>
                  <a:lnTo>
                    <a:pt x="2663393" y="526605"/>
                  </a:lnTo>
                  <a:lnTo>
                    <a:pt x="2663393" y="539737"/>
                  </a:lnTo>
                  <a:lnTo>
                    <a:pt x="2668714" y="545058"/>
                  </a:lnTo>
                  <a:lnTo>
                    <a:pt x="2681846" y="545058"/>
                  </a:lnTo>
                  <a:lnTo>
                    <a:pt x="2687167" y="539737"/>
                  </a:lnTo>
                  <a:lnTo>
                    <a:pt x="2687167" y="533171"/>
                  </a:lnTo>
                  <a:lnTo>
                    <a:pt x="2687167" y="526605"/>
                  </a:lnTo>
                  <a:close/>
                </a:path>
                <a:path w="8012430" h="4194175">
                  <a:moveTo>
                    <a:pt x="3219843" y="4175556"/>
                  </a:moveTo>
                  <a:lnTo>
                    <a:pt x="3214522" y="4170235"/>
                  </a:lnTo>
                  <a:lnTo>
                    <a:pt x="3201390" y="4170235"/>
                  </a:lnTo>
                  <a:lnTo>
                    <a:pt x="3196069" y="4175556"/>
                  </a:lnTo>
                  <a:lnTo>
                    <a:pt x="3196069" y="4188688"/>
                  </a:lnTo>
                  <a:lnTo>
                    <a:pt x="3201390" y="4194010"/>
                  </a:lnTo>
                  <a:lnTo>
                    <a:pt x="3214522" y="4194010"/>
                  </a:lnTo>
                  <a:lnTo>
                    <a:pt x="3219843" y="4188688"/>
                  </a:lnTo>
                  <a:lnTo>
                    <a:pt x="3219843" y="4182122"/>
                  </a:lnTo>
                  <a:lnTo>
                    <a:pt x="3219843" y="4175556"/>
                  </a:lnTo>
                  <a:close/>
                </a:path>
                <a:path w="8012430" h="4194175">
                  <a:moveTo>
                    <a:pt x="3219843" y="3654285"/>
                  </a:moveTo>
                  <a:lnTo>
                    <a:pt x="3214522" y="3648964"/>
                  </a:lnTo>
                  <a:lnTo>
                    <a:pt x="3201390" y="3648964"/>
                  </a:lnTo>
                  <a:lnTo>
                    <a:pt x="3196069" y="3654285"/>
                  </a:lnTo>
                  <a:lnTo>
                    <a:pt x="3196069" y="3667417"/>
                  </a:lnTo>
                  <a:lnTo>
                    <a:pt x="3201390" y="3672738"/>
                  </a:lnTo>
                  <a:lnTo>
                    <a:pt x="3214522" y="3672738"/>
                  </a:lnTo>
                  <a:lnTo>
                    <a:pt x="3219843" y="3667417"/>
                  </a:lnTo>
                  <a:lnTo>
                    <a:pt x="3219843" y="3660851"/>
                  </a:lnTo>
                  <a:lnTo>
                    <a:pt x="3219843" y="3654285"/>
                  </a:lnTo>
                  <a:close/>
                </a:path>
                <a:path w="8012430" h="4194175">
                  <a:moveTo>
                    <a:pt x="3219843" y="3133001"/>
                  </a:moveTo>
                  <a:lnTo>
                    <a:pt x="3214522" y="3127679"/>
                  </a:lnTo>
                  <a:lnTo>
                    <a:pt x="3201390" y="3127679"/>
                  </a:lnTo>
                  <a:lnTo>
                    <a:pt x="3196069" y="3133001"/>
                  </a:lnTo>
                  <a:lnTo>
                    <a:pt x="3196069" y="3146133"/>
                  </a:lnTo>
                  <a:lnTo>
                    <a:pt x="3201390" y="3151454"/>
                  </a:lnTo>
                  <a:lnTo>
                    <a:pt x="3214522" y="3151454"/>
                  </a:lnTo>
                  <a:lnTo>
                    <a:pt x="3219843" y="3146133"/>
                  </a:lnTo>
                  <a:lnTo>
                    <a:pt x="3219843" y="3139567"/>
                  </a:lnTo>
                  <a:lnTo>
                    <a:pt x="3219843" y="3133001"/>
                  </a:lnTo>
                  <a:close/>
                </a:path>
                <a:path w="8012430" h="4194175">
                  <a:moveTo>
                    <a:pt x="3219843" y="2611717"/>
                  </a:moveTo>
                  <a:lnTo>
                    <a:pt x="3214522" y="2606395"/>
                  </a:lnTo>
                  <a:lnTo>
                    <a:pt x="3201390" y="2606395"/>
                  </a:lnTo>
                  <a:lnTo>
                    <a:pt x="3196069" y="2611717"/>
                  </a:lnTo>
                  <a:lnTo>
                    <a:pt x="3196069" y="2624848"/>
                  </a:lnTo>
                  <a:lnTo>
                    <a:pt x="3201390" y="2630170"/>
                  </a:lnTo>
                  <a:lnTo>
                    <a:pt x="3214522" y="2630170"/>
                  </a:lnTo>
                  <a:lnTo>
                    <a:pt x="3219843" y="2624848"/>
                  </a:lnTo>
                  <a:lnTo>
                    <a:pt x="3219843" y="2618282"/>
                  </a:lnTo>
                  <a:lnTo>
                    <a:pt x="3219843" y="2611717"/>
                  </a:lnTo>
                  <a:close/>
                </a:path>
                <a:path w="8012430" h="4194175">
                  <a:moveTo>
                    <a:pt x="3219843" y="2090445"/>
                  </a:moveTo>
                  <a:lnTo>
                    <a:pt x="3214522" y="2085124"/>
                  </a:lnTo>
                  <a:lnTo>
                    <a:pt x="3201390" y="2085124"/>
                  </a:lnTo>
                  <a:lnTo>
                    <a:pt x="3196069" y="2090445"/>
                  </a:lnTo>
                  <a:lnTo>
                    <a:pt x="3196069" y="2103577"/>
                  </a:lnTo>
                  <a:lnTo>
                    <a:pt x="3201390" y="2108898"/>
                  </a:lnTo>
                  <a:lnTo>
                    <a:pt x="3214522" y="2108898"/>
                  </a:lnTo>
                  <a:lnTo>
                    <a:pt x="3219843" y="2103577"/>
                  </a:lnTo>
                  <a:lnTo>
                    <a:pt x="3219843" y="2097011"/>
                  </a:lnTo>
                  <a:lnTo>
                    <a:pt x="3219843" y="2090445"/>
                  </a:lnTo>
                  <a:close/>
                </a:path>
                <a:path w="8012430" h="4194175">
                  <a:moveTo>
                    <a:pt x="3219843" y="1569161"/>
                  </a:moveTo>
                  <a:lnTo>
                    <a:pt x="3214522" y="1563839"/>
                  </a:lnTo>
                  <a:lnTo>
                    <a:pt x="3201390" y="1563839"/>
                  </a:lnTo>
                  <a:lnTo>
                    <a:pt x="3196069" y="1569161"/>
                  </a:lnTo>
                  <a:lnTo>
                    <a:pt x="3196069" y="1582293"/>
                  </a:lnTo>
                  <a:lnTo>
                    <a:pt x="3201390" y="1587614"/>
                  </a:lnTo>
                  <a:lnTo>
                    <a:pt x="3214522" y="1587614"/>
                  </a:lnTo>
                  <a:lnTo>
                    <a:pt x="3219843" y="1582293"/>
                  </a:lnTo>
                  <a:lnTo>
                    <a:pt x="3219843" y="1575727"/>
                  </a:lnTo>
                  <a:lnTo>
                    <a:pt x="3219843" y="1569161"/>
                  </a:lnTo>
                  <a:close/>
                </a:path>
                <a:path w="8012430" h="4194175">
                  <a:moveTo>
                    <a:pt x="3219843" y="1047877"/>
                  </a:moveTo>
                  <a:lnTo>
                    <a:pt x="3214522" y="1042555"/>
                  </a:lnTo>
                  <a:lnTo>
                    <a:pt x="3201390" y="1042555"/>
                  </a:lnTo>
                  <a:lnTo>
                    <a:pt x="3196069" y="1047877"/>
                  </a:lnTo>
                  <a:lnTo>
                    <a:pt x="3196069" y="1061008"/>
                  </a:lnTo>
                  <a:lnTo>
                    <a:pt x="3201390" y="1066330"/>
                  </a:lnTo>
                  <a:lnTo>
                    <a:pt x="3214522" y="1066330"/>
                  </a:lnTo>
                  <a:lnTo>
                    <a:pt x="3219843" y="1061008"/>
                  </a:lnTo>
                  <a:lnTo>
                    <a:pt x="3219843" y="1054442"/>
                  </a:lnTo>
                  <a:lnTo>
                    <a:pt x="3219843" y="1047877"/>
                  </a:lnTo>
                  <a:close/>
                </a:path>
                <a:path w="8012430" h="4194175">
                  <a:moveTo>
                    <a:pt x="3219843" y="526605"/>
                  </a:moveTo>
                  <a:lnTo>
                    <a:pt x="3214522" y="521284"/>
                  </a:lnTo>
                  <a:lnTo>
                    <a:pt x="3201390" y="521284"/>
                  </a:lnTo>
                  <a:lnTo>
                    <a:pt x="3196069" y="526605"/>
                  </a:lnTo>
                  <a:lnTo>
                    <a:pt x="3196069" y="539737"/>
                  </a:lnTo>
                  <a:lnTo>
                    <a:pt x="3201390" y="545058"/>
                  </a:lnTo>
                  <a:lnTo>
                    <a:pt x="3214522" y="545058"/>
                  </a:lnTo>
                  <a:lnTo>
                    <a:pt x="3219843" y="539737"/>
                  </a:lnTo>
                  <a:lnTo>
                    <a:pt x="3219843" y="533171"/>
                  </a:lnTo>
                  <a:lnTo>
                    <a:pt x="3219843" y="526605"/>
                  </a:lnTo>
                  <a:close/>
                </a:path>
                <a:path w="8012430" h="4194175">
                  <a:moveTo>
                    <a:pt x="3752519" y="4175556"/>
                  </a:moveTo>
                  <a:lnTo>
                    <a:pt x="3747198" y="4170235"/>
                  </a:lnTo>
                  <a:lnTo>
                    <a:pt x="3734066" y="4170235"/>
                  </a:lnTo>
                  <a:lnTo>
                    <a:pt x="3728745" y="4175556"/>
                  </a:lnTo>
                  <a:lnTo>
                    <a:pt x="3728745" y="4188688"/>
                  </a:lnTo>
                  <a:lnTo>
                    <a:pt x="3734066" y="4194010"/>
                  </a:lnTo>
                  <a:lnTo>
                    <a:pt x="3747198" y="4194010"/>
                  </a:lnTo>
                  <a:lnTo>
                    <a:pt x="3752519" y="4188688"/>
                  </a:lnTo>
                  <a:lnTo>
                    <a:pt x="3752519" y="4182122"/>
                  </a:lnTo>
                  <a:lnTo>
                    <a:pt x="3752519" y="4175556"/>
                  </a:lnTo>
                  <a:close/>
                </a:path>
                <a:path w="8012430" h="4194175">
                  <a:moveTo>
                    <a:pt x="3752519" y="3654285"/>
                  </a:moveTo>
                  <a:lnTo>
                    <a:pt x="3747198" y="3648964"/>
                  </a:lnTo>
                  <a:lnTo>
                    <a:pt x="3734066" y="3648964"/>
                  </a:lnTo>
                  <a:lnTo>
                    <a:pt x="3728745" y="3654285"/>
                  </a:lnTo>
                  <a:lnTo>
                    <a:pt x="3728745" y="3667417"/>
                  </a:lnTo>
                  <a:lnTo>
                    <a:pt x="3734066" y="3672738"/>
                  </a:lnTo>
                  <a:lnTo>
                    <a:pt x="3747198" y="3672738"/>
                  </a:lnTo>
                  <a:lnTo>
                    <a:pt x="3752519" y="3667417"/>
                  </a:lnTo>
                  <a:lnTo>
                    <a:pt x="3752519" y="3660851"/>
                  </a:lnTo>
                  <a:lnTo>
                    <a:pt x="3752519" y="3654285"/>
                  </a:lnTo>
                  <a:close/>
                </a:path>
                <a:path w="8012430" h="4194175">
                  <a:moveTo>
                    <a:pt x="3752519" y="3133001"/>
                  </a:moveTo>
                  <a:lnTo>
                    <a:pt x="3747198" y="3127679"/>
                  </a:lnTo>
                  <a:lnTo>
                    <a:pt x="3734066" y="3127679"/>
                  </a:lnTo>
                  <a:lnTo>
                    <a:pt x="3728745" y="3133001"/>
                  </a:lnTo>
                  <a:lnTo>
                    <a:pt x="3728745" y="3146133"/>
                  </a:lnTo>
                  <a:lnTo>
                    <a:pt x="3734066" y="3151454"/>
                  </a:lnTo>
                  <a:lnTo>
                    <a:pt x="3747198" y="3151454"/>
                  </a:lnTo>
                  <a:lnTo>
                    <a:pt x="3752519" y="3146133"/>
                  </a:lnTo>
                  <a:lnTo>
                    <a:pt x="3752519" y="3139567"/>
                  </a:lnTo>
                  <a:lnTo>
                    <a:pt x="3752519" y="3133001"/>
                  </a:lnTo>
                  <a:close/>
                </a:path>
                <a:path w="8012430" h="4194175">
                  <a:moveTo>
                    <a:pt x="3752519" y="2611717"/>
                  </a:moveTo>
                  <a:lnTo>
                    <a:pt x="3747198" y="2606395"/>
                  </a:lnTo>
                  <a:lnTo>
                    <a:pt x="3734066" y="2606395"/>
                  </a:lnTo>
                  <a:lnTo>
                    <a:pt x="3728745" y="2611717"/>
                  </a:lnTo>
                  <a:lnTo>
                    <a:pt x="3728745" y="2624848"/>
                  </a:lnTo>
                  <a:lnTo>
                    <a:pt x="3734066" y="2630170"/>
                  </a:lnTo>
                  <a:lnTo>
                    <a:pt x="3747198" y="2630170"/>
                  </a:lnTo>
                  <a:lnTo>
                    <a:pt x="3752519" y="2624848"/>
                  </a:lnTo>
                  <a:lnTo>
                    <a:pt x="3752519" y="2618282"/>
                  </a:lnTo>
                  <a:lnTo>
                    <a:pt x="3752519" y="2611717"/>
                  </a:lnTo>
                  <a:close/>
                </a:path>
                <a:path w="8012430" h="4194175">
                  <a:moveTo>
                    <a:pt x="3752519" y="1569161"/>
                  </a:moveTo>
                  <a:lnTo>
                    <a:pt x="3747198" y="1563839"/>
                  </a:lnTo>
                  <a:lnTo>
                    <a:pt x="3734066" y="1563839"/>
                  </a:lnTo>
                  <a:lnTo>
                    <a:pt x="3728745" y="1569161"/>
                  </a:lnTo>
                  <a:lnTo>
                    <a:pt x="3728745" y="1582293"/>
                  </a:lnTo>
                  <a:lnTo>
                    <a:pt x="3734066" y="1587614"/>
                  </a:lnTo>
                  <a:lnTo>
                    <a:pt x="3747198" y="1587614"/>
                  </a:lnTo>
                  <a:lnTo>
                    <a:pt x="3752519" y="1582293"/>
                  </a:lnTo>
                  <a:lnTo>
                    <a:pt x="3752519" y="1575727"/>
                  </a:lnTo>
                  <a:lnTo>
                    <a:pt x="3752519" y="1569161"/>
                  </a:lnTo>
                  <a:close/>
                </a:path>
                <a:path w="8012430" h="4194175">
                  <a:moveTo>
                    <a:pt x="3752519" y="1047877"/>
                  </a:moveTo>
                  <a:lnTo>
                    <a:pt x="3747198" y="1042555"/>
                  </a:lnTo>
                  <a:lnTo>
                    <a:pt x="3734066" y="1042555"/>
                  </a:lnTo>
                  <a:lnTo>
                    <a:pt x="3728745" y="1047877"/>
                  </a:lnTo>
                  <a:lnTo>
                    <a:pt x="3728745" y="1061008"/>
                  </a:lnTo>
                  <a:lnTo>
                    <a:pt x="3734066" y="1066330"/>
                  </a:lnTo>
                  <a:lnTo>
                    <a:pt x="3747198" y="1066330"/>
                  </a:lnTo>
                  <a:lnTo>
                    <a:pt x="3752519" y="1061008"/>
                  </a:lnTo>
                  <a:lnTo>
                    <a:pt x="3752519" y="1054442"/>
                  </a:lnTo>
                  <a:lnTo>
                    <a:pt x="3752519" y="1047877"/>
                  </a:lnTo>
                  <a:close/>
                </a:path>
                <a:path w="8012430" h="4194175">
                  <a:moveTo>
                    <a:pt x="3752519" y="526605"/>
                  </a:moveTo>
                  <a:lnTo>
                    <a:pt x="3747198" y="521284"/>
                  </a:lnTo>
                  <a:lnTo>
                    <a:pt x="3734066" y="521284"/>
                  </a:lnTo>
                  <a:lnTo>
                    <a:pt x="3728745" y="526605"/>
                  </a:lnTo>
                  <a:lnTo>
                    <a:pt x="3728745" y="539737"/>
                  </a:lnTo>
                  <a:lnTo>
                    <a:pt x="3734066" y="545058"/>
                  </a:lnTo>
                  <a:lnTo>
                    <a:pt x="3747198" y="545058"/>
                  </a:lnTo>
                  <a:lnTo>
                    <a:pt x="3752519" y="539737"/>
                  </a:lnTo>
                  <a:lnTo>
                    <a:pt x="3752519" y="533171"/>
                  </a:lnTo>
                  <a:lnTo>
                    <a:pt x="3752519" y="526605"/>
                  </a:lnTo>
                  <a:close/>
                </a:path>
                <a:path w="8012430" h="4194175">
                  <a:moveTo>
                    <a:pt x="4285196" y="4175556"/>
                  </a:moveTo>
                  <a:lnTo>
                    <a:pt x="4279874" y="4170235"/>
                  </a:lnTo>
                  <a:lnTo>
                    <a:pt x="4266743" y="4170235"/>
                  </a:lnTo>
                  <a:lnTo>
                    <a:pt x="4261421" y="4175556"/>
                  </a:lnTo>
                  <a:lnTo>
                    <a:pt x="4261421" y="4188688"/>
                  </a:lnTo>
                  <a:lnTo>
                    <a:pt x="4266743" y="4194010"/>
                  </a:lnTo>
                  <a:lnTo>
                    <a:pt x="4279874" y="4194010"/>
                  </a:lnTo>
                  <a:lnTo>
                    <a:pt x="4285196" y="4188688"/>
                  </a:lnTo>
                  <a:lnTo>
                    <a:pt x="4285196" y="4182122"/>
                  </a:lnTo>
                  <a:lnTo>
                    <a:pt x="4285196" y="4175556"/>
                  </a:lnTo>
                  <a:close/>
                </a:path>
                <a:path w="8012430" h="4194175">
                  <a:moveTo>
                    <a:pt x="4285196" y="3654285"/>
                  </a:moveTo>
                  <a:lnTo>
                    <a:pt x="4279874" y="3648964"/>
                  </a:lnTo>
                  <a:lnTo>
                    <a:pt x="4266743" y="3648964"/>
                  </a:lnTo>
                  <a:lnTo>
                    <a:pt x="4261421" y="3654285"/>
                  </a:lnTo>
                  <a:lnTo>
                    <a:pt x="4261421" y="3667417"/>
                  </a:lnTo>
                  <a:lnTo>
                    <a:pt x="4266743" y="3672738"/>
                  </a:lnTo>
                  <a:lnTo>
                    <a:pt x="4279874" y="3672738"/>
                  </a:lnTo>
                  <a:lnTo>
                    <a:pt x="4285196" y="3667417"/>
                  </a:lnTo>
                  <a:lnTo>
                    <a:pt x="4285196" y="3660851"/>
                  </a:lnTo>
                  <a:lnTo>
                    <a:pt x="4285196" y="3654285"/>
                  </a:lnTo>
                  <a:close/>
                </a:path>
                <a:path w="8012430" h="4194175">
                  <a:moveTo>
                    <a:pt x="4285196" y="3133001"/>
                  </a:moveTo>
                  <a:lnTo>
                    <a:pt x="4279874" y="3127679"/>
                  </a:lnTo>
                  <a:lnTo>
                    <a:pt x="4266743" y="3127679"/>
                  </a:lnTo>
                  <a:lnTo>
                    <a:pt x="4261421" y="3133001"/>
                  </a:lnTo>
                  <a:lnTo>
                    <a:pt x="4261421" y="3146133"/>
                  </a:lnTo>
                  <a:lnTo>
                    <a:pt x="4266743" y="3151454"/>
                  </a:lnTo>
                  <a:lnTo>
                    <a:pt x="4279874" y="3151454"/>
                  </a:lnTo>
                  <a:lnTo>
                    <a:pt x="4285196" y="3146133"/>
                  </a:lnTo>
                  <a:lnTo>
                    <a:pt x="4285196" y="3139567"/>
                  </a:lnTo>
                  <a:lnTo>
                    <a:pt x="4285196" y="3133001"/>
                  </a:lnTo>
                  <a:close/>
                </a:path>
                <a:path w="8012430" h="4194175">
                  <a:moveTo>
                    <a:pt x="4285196" y="2611717"/>
                  </a:moveTo>
                  <a:lnTo>
                    <a:pt x="4279874" y="2606395"/>
                  </a:lnTo>
                  <a:lnTo>
                    <a:pt x="4266743" y="2606395"/>
                  </a:lnTo>
                  <a:lnTo>
                    <a:pt x="4261421" y="2611717"/>
                  </a:lnTo>
                  <a:lnTo>
                    <a:pt x="4261421" y="2624848"/>
                  </a:lnTo>
                  <a:lnTo>
                    <a:pt x="4266743" y="2630170"/>
                  </a:lnTo>
                  <a:lnTo>
                    <a:pt x="4279874" y="2630170"/>
                  </a:lnTo>
                  <a:lnTo>
                    <a:pt x="4285196" y="2624848"/>
                  </a:lnTo>
                  <a:lnTo>
                    <a:pt x="4285196" y="2618282"/>
                  </a:lnTo>
                  <a:lnTo>
                    <a:pt x="4285196" y="2611717"/>
                  </a:lnTo>
                  <a:close/>
                </a:path>
                <a:path w="8012430" h="4194175">
                  <a:moveTo>
                    <a:pt x="4285196" y="1569161"/>
                  </a:moveTo>
                  <a:lnTo>
                    <a:pt x="4279874" y="1563839"/>
                  </a:lnTo>
                  <a:lnTo>
                    <a:pt x="4266743" y="1563839"/>
                  </a:lnTo>
                  <a:lnTo>
                    <a:pt x="4261421" y="1569161"/>
                  </a:lnTo>
                  <a:lnTo>
                    <a:pt x="4261421" y="1582293"/>
                  </a:lnTo>
                  <a:lnTo>
                    <a:pt x="4266743" y="1587614"/>
                  </a:lnTo>
                  <a:lnTo>
                    <a:pt x="4279874" y="1587614"/>
                  </a:lnTo>
                  <a:lnTo>
                    <a:pt x="4285196" y="1582293"/>
                  </a:lnTo>
                  <a:lnTo>
                    <a:pt x="4285196" y="1575727"/>
                  </a:lnTo>
                  <a:lnTo>
                    <a:pt x="4285196" y="1569161"/>
                  </a:lnTo>
                  <a:close/>
                </a:path>
                <a:path w="8012430" h="4194175">
                  <a:moveTo>
                    <a:pt x="4285196" y="1047877"/>
                  </a:moveTo>
                  <a:lnTo>
                    <a:pt x="4279874" y="1042555"/>
                  </a:lnTo>
                  <a:lnTo>
                    <a:pt x="4266743" y="1042555"/>
                  </a:lnTo>
                  <a:lnTo>
                    <a:pt x="4261421" y="1047877"/>
                  </a:lnTo>
                  <a:lnTo>
                    <a:pt x="4261421" y="1061008"/>
                  </a:lnTo>
                  <a:lnTo>
                    <a:pt x="4266743" y="1066330"/>
                  </a:lnTo>
                  <a:lnTo>
                    <a:pt x="4279874" y="1066330"/>
                  </a:lnTo>
                  <a:lnTo>
                    <a:pt x="4285196" y="1061008"/>
                  </a:lnTo>
                  <a:lnTo>
                    <a:pt x="4285196" y="1054442"/>
                  </a:lnTo>
                  <a:lnTo>
                    <a:pt x="4285196" y="1047877"/>
                  </a:lnTo>
                  <a:close/>
                </a:path>
                <a:path w="8012430" h="4194175">
                  <a:moveTo>
                    <a:pt x="4285196" y="526605"/>
                  </a:moveTo>
                  <a:lnTo>
                    <a:pt x="4279874" y="521284"/>
                  </a:lnTo>
                  <a:lnTo>
                    <a:pt x="4266743" y="521284"/>
                  </a:lnTo>
                  <a:lnTo>
                    <a:pt x="4261421" y="526605"/>
                  </a:lnTo>
                  <a:lnTo>
                    <a:pt x="4261421" y="539737"/>
                  </a:lnTo>
                  <a:lnTo>
                    <a:pt x="4266743" y="545058"/>
                  </a:lnTo>
                  <a:lnTo>
                    <a:pt x="4279874" y="545058"/>
                  </a:lnTo>
                  <a:lnTo>
                    <a:pt x="4285196" y="539737"/>
                  </a:lnTo>
                  <a:lnTo>
                    <a:pt x="4285196" y="533171"/>
                  </a:lnTo>
                  <a:lnTo>
                    <a:pt x="4285196" y="526605"/>
                  </a:lnTo>
                  <a:close/>
                </a:path>
                <a:path w="8012430" h="4194175">
                  <a:moveTo>
                    <a:pt x="8012176" y="3133001"/>
                  </a:moveTo>
                  <a:lnTo>
                    <a:pt x="8006855" y="3127679"/>
                  </a:lnTo>
                  <a:lnTo>
                    <a:pt x="7993723" y="3127679"/>
                  </a:lnTo>
                  <a:lnTo>
                    <a:pt x="7988401" y="3133001"/>
                  </a:lnTo>
                  <a:lnTo>
                    <a:pt x="7988401" y="3146133"/>
                  </a:lnTo>
                  <a:lnTo>
                    <a:pt x="7993723" y="3151454"/>
                  </a:lnTo>
                  <a:lnTo>
                    <a:pt x="8006855" y="3151454"/>
                  </a:lnTo>
                  <a:lnTo>
                    <a:pt x="8012176" y="3146133"/>
                  </a:lnTo>
                  <a:lnTo>
                    <a:pt x="8012176" y="3139567"/>
                  </a:lnTo>
                  <a:lnTo>
                    <a:pt x="8012176" y="3133001"/>
                  </a:lnTo>
                  <a:close/>
                </a:path>
              </a:pathLst>
            </a:custGeom>
            <a:solidFill>
              <a:srgbClr val="FFFFFF"/>
            </a:solidFill>
          </p:spPr>
          <p:txBody>
            <a:bodyPr wrap="square" lIns="0" tIns="0" rIns="0" bIns="0" rtlCol="0"/>
            <a:lstStyle/>
            <a:p>
              <a:endParaRPr/>
            </a:p>
          </p:txBody>
        </p:sp>
        <p:sp>
          <p:nvSpPr>
            <p:cNvPr id="12" name="object 12"/>
            <p:cNvSpPr/>
            <p:nvPr/>
          </p:nvSpPr>
          <p:spPr>
            <a:xfrm>
              <a:off x="540004" y="540003"/>
              <a:ext cx="9611995" cy="4194175"/>
            </a:xfrm>
            <a:custGeom>
              <a:avLst/>
              <a:gdLst/>
              <a:ahLst/>
              <a:cxnLst/>
              <a:rect l="l" t="t" r="r" b="b"/>
              <a:pathLst>
                <a:path w="9611995" h="4194175">
                  <a:moveTo>
                    <a:pt x="23774" y="5321"/>
                  </a:moveTo>
                  <a:lnTo>
                    <a:pt x="18453" y="0"/>
                  </a:lnTo>
                  <a:lnTo>
                    <a:pt x="5321" y="0"/>
                  </a:lnTo>
                  <a:lnTo>
                    <a:pt x="0" y="5321"/>
                  </a:lnTo>
                  <a:lnTo>
                    <a:pt x="0" y="18453"/>
                  </a:lnTo>
                  <a:lnTo>
                    <a:pt x="5321" y="23774"/>
                  </a:lnTo>
                  <a:lnTo>
                    <a:pt x="18453" y="23774"/>
                  </a:lnTo>
                  <a:lnTo>
                    <a:pt x="23774" y="18453"/>
                  </a:lnTo>
                  <a:lnTo>
                    <a:pt x="23774" y="11887"/>
                  </a:lnTo>
                  <a:lnTo>
                    <a:pt x="23774" y="5321"/>
                  </a:lnTo>
                  <a:close/>
                </a:path>
                <a:path w="9611995" h="4194175">
                  <a:moveTo>
                    <a:pt x="556450" y="5321"/>
                  </a:moveTo>
                  <a:lnTo>
                    <a:pt x="551129" y="0"/>
                  </a:lnTo>
                  <a:lnTo>
                    <a:pt x="537997" y="0"/>
                  </a:lnTo>
                  <a:lnTo>
                    <a:pt x="532676" y="5321"/>
                  </a:lnTo>
                  <a:lnTo>
                    <a:pt x="532676" y="18453"/>
                  </a:lnTo>
                  <a:lnTo>
                    <a:pt x="537997" y="23774"/>
                  </a:lnTo>
                  <a:lnTo>
                    <a:pt x="551129" y="23774"/>
                  </a:lnTo>
                  <a:lnTo>
                    <a:pt x="556450" y="18453"/>
                  </a:lnTo>
                  <a:lnTo>
                    <a:pt x="556450" y="11887"/>
                  </a:lnTo>
                  <a:lnTo>
                    <a:pt x="556450" y="5321"/>
                  </a:lnTo>
                  <a:close/>
                </a:path>
                <a:path w="9611995" h="4194175">
                  <a:moveTo>
                    <a:pt x="1089126" y="5321"/>
                  </a:moveTo>
                  <a:lnTo>
                    <a:pt x="1083805" y="0"/>
                  </a:lnTo>
                  <a:lnTo>
                    <a:pt x="1070673" y="0"/>
                  </a:lnTo>
                  <a:lnTo>
                    <a:pt x="1065339" y="5321"/>
                  </a:lnTo>
                  <a:lnTo>
                    <a:pt x="1065339" y="18453"/>
                  </a:lnTo>
                  <a:lnTo>
                    <a:pt x="1070673" y="23774"/>
                  </a:lnTo>
                  <a:lnTo>
                    <a:pt x="1083805" y="23774"/>
                  </a:lnTo>
                  <a:lnTo>
                    <a:pt x="1089126" y="18453"/>
                  </a:lnTo>
                  <a:lnTo>
                    <a:pt x="1089126" y="11887"/>
                  </a:lnTo>
                  <a:lnTo>
                    <a:pt x="1089126" y="5321"/>
                  </a:lnTo>
                  <a:close/>
                </a:path>
                <a:path w="9611995" h="4194175">
                  <a:moveTo>
                    <a:pt x="1621802" y="5321"/>
                  </a:moveTo>
                  <a:lnTo>
                    <a:pt x="1616481" y="0"/>
                  </a:lnTo>
                  <a:lnTo>
                    <a:pt x="1603349" y="0"/>
                  </a:lnTo>
                  <a:lnTo>
                    <a:pt x="1598028" y="5321"/>
                  </a:lnTo>
                  <a:lnTo>
                    <a:pt x="1598028" y="18453"/>
                  </a:lnTo>
                  <a:lnTo>
                    <a:pt x="1603349" y="23774"/>
                  </a:lnTo>
                  <a:lnTo>
                    <a:pt x="1616481" y="23774"/>
                  </a:lnTo>
                  <a:lnTo>
                    <a:pt x="1621802" y="18453"/>
                  </a:lnTo>
                  <a:lnTo>
                    <a:pt x="1621802" y="11887"/>
                  </a:lnTo>
                  <a:lnTo>
                    <a:pt x="1621802" y="5321"/>
                  </a:lnTo>
                  <a:close/>
                </a:path>
                <a:path w="9611995" h="4194175">
                  <a:moveTo>
                    <a:pt x="2154491" y="5321"/>
                  </a:moveTo>
                  <a:lnTo>
                    <a:pt x="2149170" y="0"/>
                  </a:lnTo>
                  <a:lnTo>
                    <a:pt x="2136038" y="0"/>
                  </a:lnTo>
                  <a:lnTo>
                    <a:pt x="2130717" y="5321"/>
                  </a:lnTo>
                  <a:lnTo>
                    <a:pt x="2130717" y="18453"/>
                  </a:lnTo>
                  <a:lnTo>
                    <a:pt x="2136038" y="23774"/>
                  </a:lnTo>
                  <a:lnTo>
                    <a:pt x="2149170" y="23774"/>
                  </a:lnTo>
                  <a:lnTo>
                    <a:pt x="2154491" y="18453"/>
                  </a:lnTo>
                  <a:lnTo>
                    <a:pt x="2154491" y="11887"/>
                  </a:lnTo>
                  <a:lnTo>
                    <a:pt x="2154491" y="5321"/>
                  </a:lnTo>
                  <a:close/>
                </a:path>
                <a:path w="9611995" h="4194175">
                  <a:moveTo>
                    <a:pt x="2687167" y="5321"/>
                  </a:moveTo>
                  <a:lnTo>
                    <a:pt x="2681846" y="0"/>
                  </a:lnTo>
                  <a:lnTo>
                    <a:pt x="2668714" y="0"/>
                  </a:lnTo>
                  <a:lnTo>
                    <a:pt x="2663393" y="5321"/>
                  </a:lnTo>
                  <a:lnTo>
                    <a:pt x="2663393" y="18453"/>
                  </a:lnTo>
                  <a:lnTo>
                    <a:pt x="2668714" y="23774"/>
                  </a:lnTo>
                  <a:lnTo>
                    <a:pt x="2681846" y="23774"/>
                  </a:lnTo>
                  <a:lnTo>
                    <a:pt x="2687167" y="18453"/>
                  </a:lnTo>
                  <a:lnTo>
                    <a:pt x="2687167" y="11887"/>
                  </a:lnTo>
                  <a:lnTo>
                    <a:pt x="2687167" y="5321"/>
                  </a:lnTo>
                  <a:close/>
                </a:path>
                <a:path w="9611995" h="4194175">
                  <a:moveTo>
                    <a:pt x="3219843" y="5321"/>
                  </a:moveTo>
                  <a:lnTo>
                    <a:pt x="3214522" y="0"/>
                  </a:lnTo>
                  <a:lnTo>
                    <a:pt x="3201390" y="0"/>
                  </a:lnTo>
                  <a:lnTo>
                    <a:pt x="3196069" y="5321"/>
                  </a:lnTo>
                  <a:lnTo>
                    <a:pt x="3196069" y="18453"/>
                  </a:lnTo>
                  <a:lnTo>
                    <a:pt x="3201390" y="23774"/>
                  </a:lnTo>
                  <a:lnTo>
                    <a:pt x="3214522" y="23774"/>
                  </a:lnTo>
                  <a:lnTo>
                    <a:pt x="3219843" y="18453"/>
                  </a:lnTo>
                  <a:lnTo>
                    <a:pt x="3219843" y="11887"/>
                  </a:lnTo>
                  <a:lnTo>
                    <a:pt x="3219843" y="5321"/>
                  </a:lnTo>
                  <a:close/>
                </a:path>
                <a:path w="9611995" h="4194175">
                  <a:moveTo>
                    <a:pt x="3752519" y="5321"/>
                  </a:moveTo>
                  <a:lnTo>
                    <a:pt x="3747198" y="0"/>
                  </a:lnTo>
                  <a:lnTo>
                    <a:pt x="3734066" y="0"/>
                  </a:lnTo>
                  <a:lnTo>
                    <a:pt x="3728745" y="5321"/>
                  </a:lnTo>
                  <a:lnTo>
                    <a:pt x="3728745" y="18453"/>
                  </a:lnTo>
                  <a:lnTo>
                    <a:pt x="3734066" y="23774"/>
                  </a:lnTo>
                  <a:lnTo>
                    <a:pt x="3747198" y="23774"/>
                  </a:lnTo>
                  <a:lnTo>
                    <a:pt x="3752519" y="18453"/>
                  </a:lnTo>
                  <a:lnTo>
                    <a:pt x="3752519" y="11887"/>
                  </a:lnTo>
                  <a:lnTo>
                    <a:pt x="3752519" y="5321"/>
                  </a:lnTo>
                  <a:close/>
                </a:path>
                <a:path w="9611995" h="4194175">
                  <a:moveTo>
                    <a:pt x="4285196" y="5321"/>
                  </a:moveTo>
                  <a:lnTo>
                    <a:pt x="4279874" y="0"/>
                  </a:lnTo>
                  <a:lnTo>
                    <a:pt x="4266743" y="0"/>
                  </a:lnTo>
                  <a:lnTo>
                    <a:pt x="4261421" y="5321"/>
                  </a:lnTo>
                  <a:lnTo>
                    <a:pt x="4261421" y="18453"/>
                  </a:lnTo>
                  <a:lnTo>
                    <a:pt x="4266743" y="23774"/>
                  </a:lnTo>
                  <a:lnTo>
                    <a:pt x="4279874" y="23774"/>
                  </a:lnTo>
                  <a:lnTo>
                    <a:pt x="4285196" y="18453"/>
                  </a:lnTo>
                  <a:lnTo>
                    <a:pt x="4285196" y="11887"/>
                  </a:lnTo>
                  <a:lnTo>
                    <a:pt x="4285196" y="5321"/>
                  </a:lnTo>
                  <a:close/>
                </a:path>
                <a:path w="9611995" h="4194175">
                  <a:moveTo>
                    <a:pt x="4817884" y="4175556"/>
                  </a:moveTo>
                  <a:lnTo>
                    <a:pt x="4812563" y="4170235"/>
                  </a:lnTo>
                  <a:lnTo>
                    <a:pt x="4799431" y="4170235"/>
                  </a:lnTo>
                  <a:lnTo>
                    <a:pt x="4794110" y="4175556"/>
                  </a:lnTo>
                  <a:lnTo>
                    <a:pt x="4794110" y="4188688"/>
                  </a:lnTo>
                  <a:lnTo>
                    <a:pt x="4799431" y="4194010"/>
                  </a:lnTo>
                  <a:lnTo>
                    <a:pt x="4812563" y="4194010"/>
                  </a:lnTo>
                  <a:lnTo>
                    <a:pt x="4817884" y="4188688"/>
                  </a:lnTo>
                  <a:lnTo>
                    <a:pt x="4817884" y="4182122"/>
                  </a:lnTo>
                  <a:lnTo>
                    <a:pt x="4817884" y="4175556"/>
                  </a:lnTo>
                  <a:close/>
                </a:path>
                <a:path w="9611995" h="4194175">
                  <a:moveTo>
                    <a:pt x="4817884" y="3654285"/>
                  </a:moveTo>
                  <a:lnTo>
                    <a:pt x="4812563" y="3648964"/>
                  </a:lnTo>
                  <a:lnTo>
                    <a:pt x="4799431" y="3648964"/>
                  </a:lnTo>
                  <a:lnTo>
                    <a:pt x="4794110" y="3654285"/>
                  </a:lnTo>
                  <a:lnTo>
                    <a:pt x="4794110" y="3667417"/>
                  </a:lnTo>
                  <a:lnTo>
                    <a:pt x="4799431" y="3672738"/>
                  </a:lnTo>
                  <a:lnTo>
                    <a:pt x="4812563" y="3672738"/>
                  </a:lnTo>
                  <a:lnTo>
                    <a:pt x="4817884" y="3667417"/>
                  </a:lnTo>
                  <a:lnTo>
                    <a:pt x="4817884" y="3660851"/>
                  </a:lnTo>
                  <a:lnTo>
                    <a:pt x="4817884" y="3654285"/>
                  </a:lnTo>
                  <a:close/>
                </a:path>
                <a:path w="9611995" h="4194175">
                  <a:moveTo>
                    <a:pt x="4817884" y="3133001"/>
                  </a:moveTo>
                  <a:lnTo>
                    <a:pt x="4812563" y="3127679"/>
                  </a:lnTo>
                  <a:lnTo>
                    <a:pt x="4799431" y="3127679"/>
                  </a:lnTo>
                  <a:lnTo>
                    <a:pt x="4794110" y="3133001"/>
                  </a:lnTo>
                  <a:lnTo>
                    <a:pt x="4794110" y="3146133"/>
                  </a:lnTo>
                  <a:lnTo>
                    <a:pt x="4799431" y="3151454"/>
                  </a:lnTo>
                  <a:lnTo>
                    <a:pt x="4812563" y="3151454"/>
                  </a:lnTo>
                  <a:lnTo>
                    <a:pt x="4817884" y="3146133"/>
                  </a:lnTo>
                  <a:lnTo>
                    <a:pt x="4817884" y="3139567"/>
                  </a:lnTo>
                  <a:lnTo>
                    <a:pt x="4817884" y="3133001"/>
                  </a:lnTo>
                  <a:close/>
                </a:path>
                <a:path w="9611995" h="4194175">
                  <a:moveTo>
                    <a:pt x="4817884" y="2611717"/>
                  </a:moveTo>
                  <a:lnTo>
                    <a:pt x="4812563" y="2606395"/>
                  </a:lnTo>
                  <a:lnTo>
                    <a:pt x="4799431" y="2606395"/>
                  </a:lnTo>
                  <a:lnTo>
                    <a:pt x="4794110" y="2611717"/>
                  </a:lnTo>
                  <a:lnTo>
                    <a:pt x="4794110" y="2624848"/>
                  </a:lnTo>
                  <a:lnTo>
                    <a:pt x="4799431" y="2630170"/>
                  </a:lnTo>
                  <a:lnTo>
                    <a:pt x="4812563" y="2630170"/>
                  </a:lnTo>
                  <a:lnTo>
                    <a:pt x="4817884" y="2624848"/>
                  </a:lnTo>
                  <a:lnTo>
                    <a:pt x="4817884" y="2618282"/>
                  </a:lnTo>
                  <a:lnTo>
                    <a:pt x="4817884" y="2611717"/>
                  </a:lnTo>
                  <a:close/>
                </a:path>
                <a:path w="9611995" h="4194175">
                  <a:moveTo>
                    <a:pt x="4817884" y="1047877"/>
                  </a:moveTo>
                  <a:lnTo>
                    <a:pt x="4812563" y="1042555"/>
                  </a:lnTo>
                  <a:lnTo>
                    <a:pt x="4799431" y="1042555"/>
                  </a:lnTo>
                  <a:lnTo>
                    <a:pt x="4794110" y="1047877"/>
                  </a:lnTo>
                  <a:lnTo>
                    <a:pt x="4794110" y="1061008"/>
                  </a:lnTo>
                  <a:lnTo>
                    <a:pt x="4799431" y="1066330"/>
                  </a:lnTo>
                  <a:lnTo>
                    <a:pt x="4812563" y="1066330"/>
                  </a:lnTo>
                  <a:lnTo>
                    <a:pt x="4817884" y="1061008"/>
                  </a:lnTo>
                  <a:lnTo>
                    <a:pt x="4817884" y="1054442"/>
                  </a:lnTo>
                  <a:lnTo>
                    <a:pt x="4817884" y="1047877"/>
                  </a:lnTo>
                  <a:close/>
                </a:path>
                <a:path w="9611995" h="4194175">
                  <a:moveTo>
                    <a:pt x="4817884" y="526605"/>
                  </a:moveTo>
                  <a:lnTo>
                    <a:pt x="4812563" y="521284"/>
                  </a:lnTo>
                  <a:lnTo>
                    <a:pt x="4799431" y="521284"/>
                  </a:lnTo>
                  <a:lnTo>
                    <a:pt x="4794110" y="526605"/>
                  </a:lnTo>
                  <a:lnTo>
                    <a:pt x="4794110" y="539737"/>
                  </a:lnTo>
                  <a:lnTo>
                    <a:pt x="4799431" y="545058"/>
                  </a:lnTo>
                  <a:lnTo>
                    <a:pt x="4812563" y="545058"/>
                  </a:lnTo>
                  <a:lnTo>
                    <a:pt x="4817884" y="539737"/>
                  </a:lnTo>
                  <a:lnTo>
                    <a:pt x="4817884" y="533171"/>
                  </a:lnTo>
                  <a:lnTo>
                    <a:pt x="4817884" y="526605"/>
                  </a:lnTo>
                  <a:close/>
                </a:path>
                <a:path w="9611995" h="4194175">
                  <a:moveTo>
                    <a:pt x="4817884" y="5321"/>
                  </a:moveTo>
                  <a:lnTo>
                    <a:pt x="4812563" y="0"/>
                  </a:lnTo>
                  <a:lnTo>
                    <a:pt x="4799431" y="0"/>
                  </a:lnTo>
                  <a:lnTo>
                    <a:pt x="4794110" y="5321"/>
                  </a:lnTo>
                  <a:lnTo>
                    <a:pt x="4794110" y="18453"/>
                  </a:lnTo>
                  <a:lnTo>
                    <a:pt x="4799431" y="23774"/>
                  </a:lnTo>
                  <a:lnTo>
                    <a:pt x="4812563" y="23774"/>
                  </a:lnTo>
                  <a:lnTo>
                    <a:pt x="4817884" y="18453"/>
                  </a:lnTo>
                  <a:lnTo>
                    <a:pt x="4817884" y="11887"/>
                  </a:lnTo>
                  <a:lnTo>
                    <a:pt x="4817884" y="5321"/>
                  </a:lnTo>
                  <a:close/>
                </a:path>
                <a:path w="9611995" h="4194175">
                  <a:moveTo>
                    <a:pt x="5350561" y="4175556"/>
                  </a:moveTo>
                  <a:lnTo>
                    <a:pt x="5345239" y="4170235"/>
                  </a:lnTo>
                  <a:lnTo>
                    <a:pt x="5332107" y="4170235"/>
                  </a:lnTo>
                  <a:lnTo>
                    <a:pt x="5326786" y="4175556"/>
                  </a:lnTo>
                  <a:lnTo>
                    <a:pt x="5326786" y="4188688"/>
                  </a:lnTo>
                  <a:lnTo>
                    <a:pt x="5332107" y="4194010"/>
                  </a:lnTo>
                  <a:lnTo>
                    <a:pt x="5345239" y="4194010"/>
                  </a:lnTo>
                  <a:lnTo>
                    <a:pt x="5350561" y="4188688"/>
                  </a:lnTo>
                  <a:lnTo>
                    <a:pt x="5350561" y="4182122"/>
                  </a:lnTo>
                  <a:lnTo>
                    <a:pt x="5350561" y="4175556"/>
                  </a:lnTo>
                  <a:close/>
                </a:path>
                <a:path w="9611995" h="4194175">
                  <a:moveTo>
                    <a:pt x="5350561" y="3654285"/>
                  </a:moveTo>
                  <a:lnTo>
                    <a:pt x="5345239" y="3648964"/>
                  </a:lnTo>
                  <a:lnTo>
                    <a:pt x="5332107" y="3648964"/>
                  </a:lnTo>
                  <a:lnTo>
                    <a:pt x="5326786" y="3654285"/>
                  </a:lnTo>
                  <a:lnTo>
                    <a:pt x="5326786" y="3667417"/>
                  </a:lnTo>
                  <a:lnTo>
                    <a:pt x="5332107" y="3672738"/>
                  </a:lnTo>
                  <a:lnTo>
                    <a:pt x="5345239" y="3672738"/>
                  </a:lnTo>
                  <a:lnTo>
                    <a:pt x="5350561" y="3667417"/>
                  </a:lnTo>
                  <a:lnTo>
                    <a:pt x="5350561" y="3660851"/>
                  </a:lnTo>
                  <a:lnTo>
                    <a:pt x="5350561" y="3654285"/>
                  </a:lnTo>
                  <a:close/>
                </a:path>
                <a:path w="9611995" h="4194175">
                  <a:moveTo>
                    <a:pt x="5350561" y="3133001"/>
                  </a:moveTo>
                  <a:lnTo>
                    <a:pt x="5345239" y="3127679"/>
                  </a:lnTo>
                  <a:lnTo>
                    <a:pt x="5332107" y="3127679"/>
                  </a:lnTo>
                  <a:lnTo>
                    <a:pt x="5326786" y="3133001"/>
                  </a:lnTo>
                  <a:lnTo>
                    <a:pt x="5326786" y="3146133"/>
                  </a:lnTo>
                  <a:lnTo>
                    <a:pt x="5332107" y="3151454"/>
                  </a:lnTo>
                  <a:lnTo>
                    <a:pt x="5345239" y="3151454"/>
                  </a:lnTo>
                  <a:lnTo>
                    <a:pt x="5350561" y="3146133"/>
                  </a:lnTo>
                  <a:lnTo>
                    <a:pt x="5350561" y="3139567"/>
                  </a:lnTo>
                  <a:lnTo>
                    <a:pt x="5350561" y="3133001"/>
                  </a:lnTo>
                  <a:close/>
                </a:path>
                <a:path w="9611995" h="4194175">
                  <a:moveTo>
                    <a:pt x="5350561" y="2611717"/>
                  </a:moveTo>
                  <a:lnTo>
                    <a:pt x="5345239" y="2606395"/>
                  </a:lnTo>
                  <a:lnTo>
                    <a:pt x="5332107" y="2606395"/>
                  </a:lnTo>
                  <a:lnTo>
                    <a:pt x="5326786" y="2611717"/>
                  </a:lnTo>
                  <a:lnTo>
                    <a:pt x="5326786" y="2624848"/>
                  </a:lnTo>
                  <a:lnTo>
                    <a:pt x="5332107" y="2630170"/>
                  </a:lnTo>
                  <a:lnTo>
                    <a:pt x="5345239" y="2630170"/>
                  </a:lnTo>
                  <a:lnTo>
                    <a:pt x="5350561" y="2624848"/>
                  </a:lnTo>
                  <a:lnTo>
                    <a:pt x="5350561" y="2618282"/>
                  </a:lnTo>
                  <a:lnTo>
                    <a:pt x="5350561" y="2611717"/>
                  </a:lnTo>
                  <a:close/>
                </a:path>
                <a:path w="9611995" h="4194175">
                  <a:moveTo>
                    <a:pt x="5350561" y="1569161"/>
                  </a:moveTo>
                  <a:lnTo>
                    <a:pt x="5345239" y="1563839"/>
                  </a:lnTo>
                  <a:lnTo>
                    <a:pt x="5332107" y="1563839"/>
                  </a:lnTo>
                  <a:lnTo>
                    <a:pt x="5326786" y="1569161"/>
                  </a:lnTo>
                  <a:lnTo>
                    <a:pt x="5326786" y="1582293"/>
                  </a:lnTo>
                  <a:lnTo>
                    <a:pt x="5332107" y="1587614"/>
                  </a:lnTo>
                  <a:lnTo>
                    <a:pt x="5345239" y="1587614"/>
                  </a:lnTo>
                  <a:lnTo>
                    <a:pt x="5350561" y="1582293"/>
                  </a:lnTo>
                  <a:lnTo>
                    <a:pt x="5350561" y="1575727"/>
                  </a:lnTo>
                  <a:lnTo>
                    <a:pt x="5350561" y="1569161"/>
                  </a:lnTo>
                  <a:close/>
                </a:path>
                <a:path w="9611995" h="4194175">
                  <a:moveTo>
                    <a:pt x="5350561" y="1047877"/>
                  </a:moveTo>
                  <a:lnTo>
                    <a:pt x="5345239" y="1042555"/>
                  </a:lnTo>
                  <a:lnTo>
                    <a:pt x="5332107" y="1042555"/>
                  </a:lnTo>
                  <a:lnTo>
                    <a:pt x="5326786" y="1047877"/>
                  </a:lnTo>
                  <a:lnTo>
                    <a:pt x="5326786" y="1061008"/>
                  </a:lnTo>
                  <a:lnTo>
                    <a:pt x="5332107" y="1066330"/>
                  </a:lnTo>
                  <a:lnTo>
                    <a:pt x="5345239" y="1066330"/>
                  </a:lnTo>
                  <a:lnTo>
                    <a:pt x="5350561" y="1061008"/>
                  </a:lnTo>
                  <a:lnTo>
                    <a:pt x="5350561" y="1054442"/>
                  </a:lnTo>
                  <a:lnTo>
                    <a:pt x="5350561" y="1047877"/>
                  </a:lnTo>
                  <a:close/>
                </a:path>
                <a:path w="9611995" h="4194175">
                  <a:moveTo>
                    <a:pt x="5350561" y="526605"/>
                  </a:moveTo>
                  <a:lnTo>
                    <a:pt x="5345239" y="521284"/>
                  </a:lnTo>
                  <a:lnTo>
                    <a:pt x="5332107" y="521284"/>
                  </a:lnTo>
                  <a:lnTo>
                    <a:pt x="5326786" y="526605"/>
                  </a:lnTo>
                  <a:lnTo>
                    <a:pt x="5326786" y="539737"/>
                  </a:lnTo>
                  <a:lnTo>
                    <a:pt x="5332107" y="545058"/>
                  </a:lnTo>
                  <a:lnTo>
                    <a:pt x="5345239" y="545058"/>
                  </a:lnTo>
                  <a:lnTo>
                    <a:pt x="5350561" y="539737"/>
                  </a:lnTo>
                  <a:lnTo>
                    <a:pt x="5350561" y="533171"/>
                  </a:lnTo>
                  <a:lnTo>
                    <a:pt x="5350561" y="526605"/>
                  </a:lnTo>
                  <a:close/>
                </a:path>
                <a:path w="9611995" h="4194175">
                  <a:moveTo>
                    <a:pt x="5350561" y="5321"/>
                  </a:moveTo>
                  <a:lnTo>
                    <a:pt x="5345239" y="0"/>
                  </a:lnTo>
                  <a:lnTo>
                    <a:pt x="5332107" y="0"/>
                  </a:lnTo>
                  <a:lnTo>
                    <a:pt x="5326786" y="5321"/>
                  </a:lnTo>
                  <a:lnTo>
                    <a:pt x="5326786" y="18453"/>
                  </a:lnTo>
                  <a:lnTo>
                    <a:pt x="5332107" y="23774"/>
                  </a:lnTo>
                  <a:lnTo>
                    <a:pt x="5345239" y="23774"/>
                  </a:lnTo>
                  <a:lnTo>
                    <a:pt x="5350561" y="18453"/>
                  </a:lnTo>
                  <a:lnTo>
                    <a:pt x="5350561" y="11887"/>
                  </a:lnTo>
                  <a:lnTo>
                    <a:pt x="5350561" y="5321"/>
                  </a:lnTo>
                  <a:close/>
                </a:path>
                <a:path w="9611995" h="4194175">
                  <a:moveTo>
                    <a:pt x="5883237" y="4175556"/>
                  </a:moveTo>
                  <a:lnTo>
                    <a:pt x="5877915" y="4170235"/>
                  </a:lnTo>
                  <a:lnTo>
                    <a:pt x="5864784" y="4170235"/>
                  </a:lnTo>
                  <a:lnTo>
                    <a:pt x="5859462" y="4175556"/>
                  </a:lnTo>
                  <a:lnTo>
                    <a:pt x="5859462" y="4188688"/>
                  </a:lnTo>
                  <a:lnTo>
                    <a:pt x="5864784" y="4194010"/>
                  </a:lnTo>
                  <a:lnTo>
                    <a:pt x="5877915" y="4194010"/>
                  </a:lnTo>
                  <a:lnTo>
                    <a:pt x="5883237" y="4188688"/>
                  </a:lnTo>
                  <a:lnTo>
                    <a:pt x="5883237" y="4182122"/>
                  </a:lnTo>
                  <a:lnTo>
                    <a:pt x="5883237" y="4175556"/>
                  </a:lnTo>
                  <a:close/>
                </a:path>
                <a:path w="9611995" h="4194175">
                  <a:moveTo>
                    <a:pt x="5883237" y="3654285"/>
                  </a:moveTo>
                  <a:lnTo>
                    <a:pt x="5877915" y="3648964"/>
                  </a:lnTo>
                  <a:lnTo>
                    <a:pt x="5864784" y="3648964"/>
                  </a:lnTo>
                  <a:lnTo>
                    <a:pt x="5859462" y="3654285"/>
                  </a:lnTo>
                  <a:lnTo>
                    <a:pt x="5859462" y="3667417"/>
                  </a:lnTo>
                  <a:lnTo>
                    <a:pt x="5864784" y="3672738"/>
                  </a:lnTo>
                  <a:lnTo>
                    <a:pt x="5877915" y="3672738"/>
                  </a:lnTo>
                  <a:lnTo>
                    <a:pt x="5883237" y="3667417"/>
                  </a:lnTo>
                  <a:lnTo>
                    <a:pt x="5883237" y="3660851"/>
                  </a:lnTo>
                  <a:lnTo>
                    <a:pt x="5883237" y="3654285"/>
                  </a:lnTo>
                  <a:close/>
                </a:path>
                <a:path w="9611995" h="4194175">
                  <a:moveTo>
                    <a:pt x="5883237" y="3133001"/>
                  </a:moveTo>
                  <a:lnTo>
                    <a:pt x="5877915" y="3127679"/>
                  </a:lnTo>
                  <a:lnTo>
                    <a:pt x="5864784" y="3127679"/>
                  </a:lnTo>
                  <a:lnTo>
                    <a:pt x="5859462" y="3133001"/>
                  </a:lnTo>
                  <a:lnTo>
                    <a:pt x="5859462" y="3146133"/>
                  </a:lnTo>
                  <a:lnTo>
                    <a:pt x="5864784" y="3151454"/>
                  </a:lnTo>
                  <a:lnTo>
                    <a:pt x="5877915" y="3151454"/>
                  </a:lnTo>
                  <a:lnTo>
                    <a:pt x="5883237" y="3146133"/>
                  </a:lnTo>
                  <a:lnTo>
                    <a:pt x="5883237" y="3139567"/>
                  </a:lnTo>
                  <a:lnTo>
                    <a:pt x="5883237" y="3133001"/>
                  </a:lnTo>
                  <a:close/>
                </a:path>
                <a:path w="9611995" h="4194175">
                  <a:moveTo>
                    <a:pt x="5883237" y="2611717"/>
                  </a:moveTo>
                  <a:lnTo>
                    <a:pt x="5877915" y="2606395"/>
                  </a:lnTo>
                  <a:lnTo>
                    <a:pt x="5864784" y="2606395"/>
                  </a:lnTo>
                  <a:lnTo>
                    <a:pt x="5859462" y="2611717"/>
                  </a:lnTo>
                  <a:lnTo>
                    <a:pt x="5859462" y="2624848"/>
                  </a:lnTo>
                  <a:lnTo>
                    <a:pt x="5864784" y="2630170"/>
                  </a:lnTo>
                  <a:lnTo>
                    <a:pt x="5877915" y="2630170"/>
                  </a:lnTo>
                  <a:lnTo>
                    <a:pt x="5883237" y="2624848"/>
                  </a:lnTo>
                  <a:lnTo>
                    <a:pt x="5883237" y="2618282"/>
                  </a:lnTo>
                  <a:lnTo>
                    <a:pt x="5883237" y="2611717"/>
                  </a:lnTo>
                  <a:close/>
                </a:path>
                <a:path w="9611995" h="4194175">
                  <a:moveTo>
                    <a:pt x="5883237" y="1569161"/>
                  </a:moveTo>
                  <a:lnTo>
                    <a:pt x="5877915" y="1563839"/>
                  </a:lnTo>
                  <a:lnTo>
                    <a:pt x="5864784" y="1563839"/>
                  </a:lnTo>
                  <a:lnTo>
                    <a:pt x="5859462" y="1569161"/>
                  </a:lnTo>
                  <a:lnTo>
                    <a:pt x="5859462" y="1582293"/>
                  </a:lnTo>
                  <a:lnTo>
                    <a:pt x="5864784" y="1587614"/>
                  </a:lnTo>
                  <a:lnTo>
                    <a:pt x="5877915" y="1587614"/>
                  </a:lnTo>
                  <a:lnTo>
                    <a:pt x="5883237" y="1582293"/>
                  </a:lnTo>
                  <a:lnTo>
                    <a:pt x="5883237" y="1575727"/>
                  </a:lnTo>
                  <a:lnTo>
                    <a:pt x="5883237" y="1569161"/>
                  </a:lnTo>
                  <a:close/>
                </a:path>
                <a:path w="9611995" h="4194175">
                  <a:moveTo>
                    <a:pt x="5883237" y="1047877"/>
                  </a:moveTo>
                  <a:lnTo>
                    <a:pt x="5877915" y="1042555"/>
                  </a:lnTo>
                  <a:lnTo>
                    <a:pt x="5864784" y="1042555"/>
                  </a:lnTo>
                  <a:lnTo>
                    <a:pt x="5859462" y="1047877"/>
                  </a:lnTo>
                  <a:lnTo>
                    <a:pt x="5859462" y="1061008"/>
                  </a:lnTo>
                  <a:lnTo>
                    <a:pt x="5864784" y="1066330"/>
                  </a:lnTo>
                  <a:lnTo>
                    <a:pt x="5877915" y="1066330"/>
                  </a:lnTo>
                  <a:lnTo>
                    <a:pt x="5883237" y="1061008"/>
                  </a:lnTo>
                  <a:lnTo>
                    <a:pt x="5883237" y="1054442"/>
                  </a:lnTo>
                  <a:lnTo>
                    <a:pt x="5883237" y="1047877"/>
                  </a:lnTo>
                  <a:close/>
                </a:path>
                <a:path w="9611995" h="4194175">
                  <a:moveTo>
                    <a:pt x="5883237" y="526605"/>
                  </a:moveTo>
                  <a:lnTo>
                    <a:pt x="5877915" y="521284"/>
                  </a:lnTo>
                  <a:lnTo>
                    <a:pt x="5864784" y="521284"/>
                  </a:lnTo>
                  <a:lnTo>
                    <a:pt x="5859462" y="526605"/>
                  </a:lnTo>
                  <a:lnTo>
                    <a:pt x="5859462" y="539737"/>
                  </a:lnTo>
                  <a:lnTo>
                    <a:pt x="5864784" y="545058"/>
                  </a:lnTo>
                  <a:lnTo>
                    <a:pt x="5877915" y="545058"/>
                  </a:lnTo>
                  <a:lnTo>
                    <a:pt x="5883237" y="539737"/>
                  </a:lnTo>
                  <a:lnTo>
                    <a:pt x="5883237" y="533171"/>
                  </a:lnTo>
                  <a:lnTo>
                    <a:pt x="5883237" y="526605"/>
                  </a:lnTo>
                  <a:close/>
                </a:path>
                <a:path w="9611995" h="4194175">
                  <a:moveTo>
                    <a:pt x="5883237" y="5321"/>
                  </a:moveTo>
                  <a:lnTo>
                    <a:pt x="5877915" y="0"/>
                  </a:lnTo>
                  <a:lnTo>
                    <a:pt x="5864784" y="0"/>
                  </a:lnTo>
                  <a:lnTo>
                    <a:pt x="5859462" y="5321"/>
                  </a:lnTo>
                  <a:lnTo>
                    <a:pt x="5859462" y="18453"/>
                  </a:lnTo>
                  <a:lnTo>
                    <a:pt x="5864784" y="23774"/>
                  </a:lnTo>
                  <a:lnTo>
                    <a:pt x="5877915" y="23774"/>
                  </a:lnTo>
                  <a:lnTo>
                    <a:pt x="5883237" y="18453"/>
                  </a:lnTo>
                  <a:lnTo>
                    <a:pt x="5883237" y="11887"/>
                  </a:lnTo>
                  <a:lnTo>
                    <a:pt x="5883237" y="5321"/>
                  </a:lnTo>
                  <a:close/>
                </a:path>
                <a:path w="9611995" h="4194175">
                  <a:moveTo>
                    <a:pt x="6415913" y="4175556"/>
                  </a:moveTo>
                  <a:lnTo>
                    <a:pt x="6410592" y="4170235"/>
                  </a:lnTo>
                  <a:lnTo>
                    <a:pt x="6397460" y="4170235"/>
                  </a:lnTo>
                  <a:lnTo>
                    <a:pt x="6392138" y="4175556"/>
                  </a:lnTo>
                  <a:lnTo>
                    <a:pt x="6392138" y="4188688"/>
                  </a:lnTo>
                  <a:lnTo>
                    <a:pt x="6397460" y="4194010"/>
                  </a:lnTo>
                  <a:lnTo>
                    <a:pt x="6410592" y="4194010"/>
                  </a:lnTo>
                  <a:lnTo>
                    <a:pt x="6415913" y="4188688"/>
                  </a:lnTo>
                  <a:lnTo>
                    <a:pt x="6415913" y="4182122"/>
                  </a:lnTo>
                  <a:lnTo>
                    <a:pt x="6415913" y="4175556"/>
                  </a:lnTo>
                  <a:close/>
                </a:path>
                <a:path w="9611995" h="4194175">
                  <a:moveTo>
                    <a:pt x="6415913" y="3654285"/>
                  </a:moveTo>
                  <a:lnTo>
                    <a:pt x="6410592" y="3648964"/>
                  </a:lnTo>
                  <a:lnTo>
                    <a:pt x="6397460" y="3648964"/>
                  </a:lnTo>
                  <a:lnTo>
                    <a:pt x="6392138" y="3654285"/>
                  </a:lnTo>
                  <a:lnTo>
                    <a:pt x="6392138" y="3667417"/>
                  </a:lnTo>
                  <a:lnTo>
                    <a:pt x="6397460" y="3672738"/>
                  </a:lnTo>
                  <a:lnTo>
                    <a:pt x="6410592" y="3672738"/>
                  </a:lnTo>
                  <a:lnTo>
                    <a:pt x="6415913" y="3667417"/>
                  </a:lnTo>
                  <a:lnTo>
                    <a:pt x="6415913" y="3660851"/>
                  </a:lnTo>
                  <a:lnTo>
                    <a:pt x="6415913" y="3654285"/>
                  </a:lnTo>
                  <a:close/>
                </a:path>
                <a:path w="9611995" h="4194175">
                  <a:moveTo>
                    <a:pt x="6415913" y="3133001"/>
                  </a:moveTo>
                  <a:lnTo>
                    <a:pt x="6410592" y="3127679"/>
                  </a:lnTo>
                  <a:lnTo>
                    <a:pt x="6397460" y="3127679"/>
                  </a:lnTo>
                  <a:lnTo>
                    <a:pt x="6392138" y="3133001"/>
                  </a:lnTo>
                  <a:lnTo>
                    <a:pt x="6392138" y="3146133"/>
                  </a:lnTo>
                  <a:lnTo>
                    <a:pt x="6397460" y="3151454"/>
                  </a:lnTo>
                  <a:lnTo>
                    <a:pt x="6410592" y="3151454"/>
                  </a:lnTo>
                  <a:lnTo>
                    <a:pt x="6415913" y="3146133"/>
                  </a:lnTo>
                  <a:lnTo>
                    <a:pt x="6415913" y="3139567"/>
                  </a:lnTo>
                  <a:lnTo>
                    <a:pt x="6415913" y="3133001"/>
                  </a:lnTo>
                  <a:close/>
                </a:path>
                <a:path w="9611995" h="4194175">
                  <a:moveTo>
                    <a:pt x="6415913" y="2611717"/>
                  </a:moveTo>
                  <a:lnTo>
                    <a:pt x="6410592" y="2606395"/>
                  </a:lnTo>
                  <a:lnTo>
                    <a:pt x="6397460" y="2606395"/>
                  </a:lnTo>
                  <a:lnTo>
                    <a:pt x="6392138" y="2611717"/>
                  </a:lnTo>
                  <a:lnTo>
                    <a:pt x="6392138" y="2624848"/>
                  </a:lnTo>
                  <a:lnTo>
                    <a:pt x="6397460" y="2630170"/>
                  </a:lnTo>
                  <a:lnTo>
                    <a:pt x="6410592" y="2630170"/>
                  </a:lnTo>
                  <a:lnTo>
                    <a:pt x="6415913" y="2624848"/>
                  </a:lnTo>
                  <a:lnTo>
                    <a:pt x="6415913" y="2618282"/>
                  </a:lnTo>
                  <a:lnTo>
                    <a:pt x="6415913" y="2611717"/>
                  </a:lnTo>
                  <a:close/>
                </a:path>
                <a:path w="9611995" h="4194175">
                  <a:moveTo>
                    <a:pt x="6415913" y="2090445"/>
                  </a:moveTo>
                  <a:lnTo>
                    <a:pt x="6410592" y="2085124"/>
                  </a:lnTo>
                  <a:lnTo>
                    <a:pt x="6397460" y="2085124"/>
                  </a:lnTo>
                  <a:lnTo>
                    <a:pt x="6392138" y="2090445"/>
                  </a:lnTo>
                  <a:lnTo>
                    <a:pt x="6392138" y="2103577"/>
                  </a:lnTo>
                  <a:lnTo>
                    <a:pt x="6397460" y="2108898"/>
                  </a:lnTo>
                  <a:lnTo>
                    <a:pt x="6410592" y="2108898"/>
                  </a:lnTo>
                  <a:lnTo>
                    <a:pt x="6415913" y="2103577"/>
                  </a:lnTo>
                  <a:lnTo>
                    <a:pt x="6415913" y="2097011"/>
                  </a:lnTo>
                  <a:lnTo>
                    <a:pt x="6415913" y="2090445"/>
                  </a:lnTo>
                  <a:close/>
                </a:path>
                <a:path w="9611995" h="4194175">
                  <a:moveTo>
                    <a:pt x="6948602" y="4175556"/>
                  </a:moveTo>
                  <a:lnTo>
                    <a:pt x="6943280" y="4170235"/>
                  </a:lnTo>
                  <a:lnTo>
                    <a:pt x="6930149" y="4170235"/>
                  </a:lnTo>
                  <a:lnTo>
                    <a:pt x="6924827" y="4175556"/>
                  </a:lnTo>
                  <a:lnTo>
                    <a:pt x="6924827" y="4188688"/>
                  </a:lnTo>
                  <a:lnTo>
                    <a:pt x="6930149" y="4194010"/>
                  </a:lnTo>
                  <a:lnTo>
                    <a:pt x="6943280" y="4194010"/>
                  </a:lnTo>
                  <a:lnTo>
                    <a:pt x="6948602" y="4188688"/>
                  </a:lnTo>
                  <a:lnTo>
                    <a:pt x="6948602" y="4182122"/>
                  </a:lnTo>
                  <a:lnTo>
                    <a:pt x="6948602" y="4175556"/>
                  </a:lnTo>
                  <a:close/>
                </a:path>
                <a:path w="9611995" h="4194175">
                  <a:moveTo>
                    <a:pt x="6948602" y="3654285"/>
                  </a:moveTo>
                  <a:lnTo>
                    <a:pt x="6943280" y="3648964"/>
                  </a:lnTo>
                  <a:lnTo>
                    <a:pt x="6930149" y="3648964"/>
                  </a:lnTo>
                  <a:lnTo>
                    <a:pt x="6924827" y="3654285"/>
                  </a:lnTo>
                  <a:lnTo>
                    <a:pt x="6924827" y="3667417"/>
                  </a:lnTo>
                  <a:lnTo>
                    <a:pt x="6930149" y="3672738"/>
                  </a:lnTo>
                  <a:lnTo>
                    <a:pt x="6943280" y="3672738"/>
                  </a:lnTo>
                  <a:lnTo>
                    <a:pt x="6948602" y="3667417"/>
                  </a:lnTo>
                  <a:lnTo>
                    <a:pt x="6948602" y="3660851"/>
                  </a:lnTo>
                  <a:lnTo>
                    <a:pt x="6948602" y="3654285"/>
                  </a:lnTo>
                  <a:close/>
                </a:path>
                <a:path w="9611995" h="4194175">
                  <a:moveTo>
                    <a:pt x="6948602" y="2611717"/>
                  </a:moveTo>
                  <a:lnTo>
                    <a:pt x="6943280" y="2606395"/>
                  </a:lnTo>
                  <a:lnTo>
                    <a:pt x="6930149" y="2606395"/>
                  </a:lnTo>
                  <a:lnTo>
                    <a:pt x="6924827" y="2611717"/>
                  </a:lnTo>
                  <a:lnTo>
                    <a:pt x="6924827" y="2624848"/>
                  </a:lnTo>
                  <a:lnTo>
                    <a:pt x="6930149" y="2630170"/>
                  </a:lnTo>
                  <a:lnTo>
                    <a:pt x="6943280" y="2630170"/>
                  </a:lnTo>
                  <a:lnTo>
                    <a:pt x="6948602" y="2624848"/>
                  </a:lnTo>
                  <a:lnTo>
                    <a:pt x="6948602" y="2618282"/>
                  </a:lnTo>
                  <a:lnTo>
                    <a:pt x="6948602" y="2611717"/>
                  </a:lnTo>
                  <a:close/>
                </a:path>
                <a:path w="9611995" h="4194175">
                  <a:moveTo>
                    <a:pt x="6948602" y="2090445"/>
                  </a:moveTo>
                  <a:lnTo>
                    <a:pt x="6943280" y="2085124"/>
                  </a:lnTo>
                  <a:lnTo>
                    <a:pt x="6930149" y="2085124"/>
                  </a:lnTo>
                  <a:lnTo>
                    <a:pt x="6924827" y="2090445"/>
                  </a:lnTo>
                  <a:lnTo>
                    <a:pt x="6924827" y="2103577"/>
                  </a:lnTo>
                  <a:lnTo>
                    <a:pt x="6930149" y="2108898"/>
                  </a:lnTo>
                  <a:lnTo>
                    <a:pt x="6943280" y="2108898"/>
                  </a:lnTo>
                  <a:lnTo>
                    <a:pt x="6948602" y="2103577"/>
                  </a:lnTo>
                  <a:lnTo>
                    <a:pt x="6948602" y="2097011"/>
                  </a:lnTo>
                  <a:lnTo>
                    <a:pt x="6948602" y="2090445"/>
                  </a:lnTo>
                  <a:close/>
                </a:path>
                <a:path w="9611995" h="4194175">
                  <a:moveTo>
                    <a:pt x="7481278" y="4175556"/>
                  </a:moveTo>
                  <a:lnTo>
                    <a:pt x="7475956" y="4170235"/>
                  </a:lnTo>
                  <a:lnTo>
                    <a:pt x="7462825" y="4170235"/>
                  </a:lnTo>
                  <a:lnTo>
                    <a:pt x="7457503" y="4175556"/>
                  </a:lnTo>
                  <a:lnTo>
                    <a:pt x="7457503" y="4188688"/>
                  </a:lnTo>
                  <a:lnTo>
                    <a:pt x="7462825" y="4194010"/>
                  </a:lnTo>
                  <a:lnTo>
                    <a:pt x="7475956" y="4194010"/>
                  </a:lnTo>
                  <a:lnTo>
                    <a:pt x="7481278" y="4188688"/>
                  </a:lnTo>
                  <a:lnTo>
                    <a:pt x="7481278" y="4182122"/>
                  </a:lnTo>
                  <a:lnTo>
                    <a:pt x="7481278" y="4175556"/>
                  </a:lnTo>
                  <a:close/>
                </a:path>
                <a:path w="9611995" h="4194175">
                  <a:moveTo>
                    <a:pt x="7481278" y="3654285"/>
                  </a:moveTo>
                  <a:lnTo>
                    <a:pt x="7475956" y="3648964"/>
                  </a:lnTo>
                  <a:lnTo>
                    <a:pt x="7462825" y="3648964"/>
                  </a:lnTo>
                  <a:lnTo>
                    <a:pt x="7457503" y="3654285"/>
                  </a:lnTo>
                  <a:lnTo>
                    <a:pt x="7457503" y="3667417"/>
                  </a:lnTo>
                  <a:lnTo>
                    <a:pt x="7462825" y="3672738"/>
                  </a:lnTo>
                  <a:lnTo>
                    <a:pt x="7475956" y="3672738"/>
                  </a:lnTo>
                  <a:lnTo>
                    <a:pt x="7481278" y="3667417"/>
                  </a:lnTo>
                  <a:lnTo>
                    <a:pt x="7481278" y="3660851"/>
                  </a:lnTo>
                  <a:lnTo>
                    <a:pt x="7481278" y="3654285"/>
                  </a:lnTo>
                  <a:close/>
                </a:path>
                <a:path w="9611995" h="4194175">
                  <a:moveTo>
                    <a:pt x="7481278" y="2611717"/>
                  </a:moveTo>
                  <a:lnTo>
                    <a:pt x="7475956" y="2606395"/>
                  </a:lnTo>
                  <a:lnTo>
                    <a:pt x="7462825" y="2606395"/>
                  </a:lnTo>
                  <a:lnTo>
                    <a:pt x="7457503" y="2611717"/>
                  </a:lnTo>
                  <a:lnTo>
                    <a:pt x="7457503" y="2624848"/>
                  </a:lnTo>
                  <a:lnTo>
                    <a:pt x="7462825" y="2630170"/>
                  </a:lnTo>
                  <a:lnTo>
                    <a:pt x="7475956" y="2630170"/>
                  </a:lnTo>
                  <a:lnTo>
                    <a:pt x="7481278" y="2624848"/>
                  </a:lnTo>
                  <a:lnTo>
                    <a:pt x="7481278" y="2618282"/>
                  </a:lnTo>
                  <a:lnTo>
                    <a:pt x="7481278" y="2611717"/>
                  </a:lnTo>
                  <a:close/>
                </a:path>
                <a:path w="9611995" h="4194175">
                  <a:moveTo>
                    <a:pt x="7481278" y="2090445"/>
                  </a:moveTo>
                  <a:lnTo>
                    <a:pt x="7475956" y="2085124"/>
                  </a:lnTo>
                  <a:lnTo>
                    <a:pt x="7462825" y="2085124"/>
                  </a:lnTo>
                  <a:lnTo>
                    <a:pt x="7457503" y="2090445"/>
                  </a:lnTo>
                  <a:lnTo>
                    <a:pt x="7457503" y="2103577"/>
                  </a:lnTo>
                  <a:lnTo>
                    <a:pt x="7462825" y="2108898"/>
                  </a:lnTo>
                  <a:lnTo>
                    <a:pt x="7475956" y="2108898"/>
                  </a:lnTo>
                  <a:lnTo>
                    <a:pt x="7481278" y="2103577"/>
                  </a:lnTo>
                  <a:lnTo>
                    <a:pt x="7481278" y="2097011"/>
                  </a:lnTo>
                  <a:lnTo>
                    <a:pt x="7481278" y="2090445"/>
                  </a:lnTo>
                  <a:close/>
                </a:path>
                <a:path w="9611995" h="4194175">
                  <a:moveTo>
                    <a:pt x="8013954" y="4175556"/>
                  </a:moveTo>
                  <a:lnTo>
                    <a:pt x="8008633" y="4170235"/>
                  </a:lnTo>
                  <a:lnTo>
                    <a:pt x="7995501" y="4170235"/>
                  </a:lnTo>
                  <a:lnTo>
                    <a:pt x="7990179" y="4175556"/>
                  </a:lnTo>
                  <a:lnTo>
                    <a:pt x="7990179" y="4188688"/>
                  </a:lnTo>
                  <a:lnTo>
                    <a:pt x="7995501" y="4194010"/>
                  </a:lnTo>
                  <a:lnTo>
                    <a:pt x="8008633" y="4194010"/>
                  </a:lnTo>
                  <a:lnTo>
                    <a:pt x="8013954" y="4188688"/>
                  </a:lnTo>
                  <a:lnTo>
                    <a:pt x="8013954" y="4182122"/>
                  </a:lnTo>
                  <a:lnTo>
                    <a:pt x="8013954" y="4175556"/>
                  </a:lnTo>
                  <a:close/>
                </a:path>
                <a:path w="9611995" h="4194175">
                  <a:moveTo>
                    <a:pt x="8013954" y="3654285"/>
                  </a:moveTo>
                  <a:lnTo>
                    <a:pt x="8008633" y="3648964"/>
                  </a:lnTo>
                  <a:lnTo>
                    <a:pt x="7995501" y="3648964"/>
                  </a:lnTo>
                  <a:lnTo>
                    <a:pt x="7990179" y="3654285"/>
                  </a:lnTo>
                  <a:lnTo>
                    <a:pt x="7990179" y="3667417"/>
                  </a:lnTo>
                  <a:lnTo>
                    <a:pt x="7995501" y="3672738"/>
                  </a:lnTo>
                  <a:lnTo>
                    <a:pt x="8008633" y="3672738"/>
                  </a:lnTo>
                  <a:lnTo>
                    <a:pt x="8013954" y="3667417"/>
                  </a:lnTo>
                  <a:lnTo>
                    <a:pt x="8013954" y="3660851"/>
                  </a:lnTo>
                  <a:lnTo>
                    <a:pt x="8013954" y="3654285"/>
                  </a:lnTo>
                  <a:close/>
                </a:path>
                <a:path w="9611995" h="4194175">
                  <a:moveTo>
                    <a:pt x="8013954" y="2611717"/>
                  </a:moveTo>
                  <a:lnTo>
                    <a:pt x="8008633" y="2606395"/>
                  </a:lnTo>
                  <a:lnTo>
                    <a:pt x="7995501" y="2606395"/>
                  </a:lnTo>
                  <a:lnTo>
                    <a:pt x="7990179" y="2611717"/>
                  </a:lnTo>
                  <a:lnTo>
                    <a:pt x="7990179" y="2624848"/>
                  </a:lnTo>
                  <a:lnTo>
                    <a:pt x="7995501" y="2630170"/>
                  </a:lnTo>
                  <a:lnTo>
                    <a:pt x="8008633" y="2630170"/>
                  </a:lnTo>
                  <a:lnTo>
                    <a:pt x="8013954" y="2624848"/>
                  </a:lnTo>
                  <a:lnTo>
                    <a:pt x="8013954" y="2618282"/>
                  </a:lnTo>
                  <a:lnTo>
                    <a:pt x="8013954" y="2611717"/>
                  </a:lnTo>
                  <a:close/>
                </a:path>
                <a:path w="9611995" h="4194175">
                  <a:moveTo>
                    <a:pt x="8013954" y="2090445"/>
                  </a:moveTo>
                  <a:lnTo>
                    <a:pt x="8008633" y="2085124"/>
                  </a:lnTo>
                  <a:lnTo>
                    <a:pt x="7995501" y="2085124"/>
                  </a:lnTo>
                  <a:lnTo>
                    <a:pt x="7990179" y="2090445"/>
                  </a:lnTo>
                  <a:lnTo>
                    <a:pt x="7990179" y="2103577"/>
                  </a:lnTo>
                  <a:lnTo>
                    <a:pt x="7995501" y="2108898"/>
                  </a:lnTo>
                  <a:lnTo>
                    <a:pt x="8008633" y="2108898"/>
                  </a:lnTo>
                  <a:lnTo>
                    <a:pt x="8013954" y="2103577"/>
                  </a:lnTo>
                  <a:lnTo>
                    <a:pt x="8013954" y="2097011"/>
                  </a:lnTo>
                  <a:lnTo>
                    <a:pt x="8013954" y="2090445"/>
                  </a:lnTo>
                  <a:close/>
                </a:path>
                <a:path w="9611995" h="4194175">
                  <a:moveTo>
                    <a:pt x="8013954" y="1569161"/>
                  </a:moveTo>
                  <a:lnTo>
                    <a:pt x="8008633" y="1563839"/>
                  </a:lnTo>
                  <a:lnTo>
                    <a:pt x="7995501" y="1563839"/>
                  </a:lnTo>
                  <a:lnTo>
                    <a:pt x="7990179" y="1569161"/>
                  </a:lnTo>
                  <a:lnTo>
                    <a:pt x="7990179" y="1582293"/>
                  </a:lnTo>
                  <a:lnTo>
                    <a:pt x="7995501" y="1587614"/>
                  </a:lnTo>
                  <a:lnTo>
                    <a:pt x="8008633" y="1587614"/>
                  </a:lnTo>
                  <a:lnTo>
                    <a:pt x="8013954" y="1582293"/>
                  </a:lnTo>
                  <a:lnTo>
                    <a:pt x="8013954" y="1575727"/>
                  </a:lnTo>
                  <a:lnTo>
                    <a:pt x="8013954" y="1569161"/>
                  </a:lnTo>
                  <a:close/>
                </a:path>
                <a:path w="9611995" h="4194175">
                  <a:moveTo>
                    <a:pt x="8013954" y="1047877"/>
                  </a:moveTo>
                  <a:lnTo>
                    <a:pt x="8008633" y="1042555"/>
                  </a:lnTo>
                  <a:lnTo>
                    <a:pt x="7995501" y="1042555"/>
                  </a:lnTo>
                  <a:lnTo>
                    <a:pt x="7990179" y="1047877"/>
                  </a:lnTo>
                  <a:lnTo>
                    <a:pt x="7990179" y="1061008"/>
                  </a:lnTo>
                  <a:lnTo>
                    <a:pt x="7995501" y="1066330"/>
                  </a:lnTo>
                  <a:lnTo>
                    <a:pt x="8008633" y="1066330"/>
                  </a:lnTo>
                  <a:lnTo>
                    <a:pt x="8013954" y="1061008"/>
                  </a:lnTo>
                  <a:lnTo>
                    <a:pt x="8013954" y="1054442"/>
                  </a:lnTo>
                  <a:lnTo>
                    <a:pt x="8013954" y="1047877"/>
                  </a:lnTo>
                  <a:close/>
                </a:path>
                <a:path w="9611995" h="4194175">
                  <a:moveTo>
                    <a:pt x="8013954" y="526605"/>
                  </a:moveTo>
                  <a:lnTo>
                    <a:pt x="8008633" y="521284"/>
                  </a:lnTo>
                  <a:lnTo>
                    <a:pt x="7995501" y="521284"/>
                  </a:lnTo>
                  <a:lnTo>
                    <a:pt x="7990179" y="526605"/>
                  </a:lnTo>
                  <a:lnTo>
                    <a:pt x="7990179" y="539737"/>
                  </a:lnTo>
                  <a:lnTo>
                    <a:pt x="7995501" y="545058"/>
                  </a:lnTo>
                  <a:lnTo>
                    <a:pt x="8008633" y="545058"/>
                  </a:lnTo>
                  <a:lnTo>
                    <a:pt x="8013954" y="539737"/>
                  </a:lnTo>
                  <a:lnTo>
                    <a:pt x="8013954" y="533171"/>
                  </a:lnTo>
                  <a:lnTo>
                    <a:pt x="8013954" y="526605"/>
                  </a:lnTo>
                  <a:close/>
                </a:path>
                <a:path w="9611995" h="4194175">
                  <a:moveTo>
                    <a:pt x="8013954" y="5321"/>
                  </a:moveTo>
                  <a:lnTo>
                    <a:pt x="8008633" y="0"/>
                  </a:lnTo>
                  <a:lnTo>
                    <a:pt x="7995501" y="0"/>
                  </a:lnTo>
                  <a:lnTo>
                    <a:pt x="7990179" y="5321"/>
                  </a:lnTo>
                  <a:lnTo>
                    <a:pt x="7990179" y="18453"/>
                  </a:lnTo>
                  <a:lnTo>
                    <a:pt x="7995501" y="23774"/>
                  </a:lnTo>
                  <a:lnTo>
                    <a:pt x="8008633" y="23774"/>
                  </a:lnTo>
                  <a:lnTo>
                    <a:pt x="8013954" y="18453"/>
                  </a:lnTo>
                  <a:lnTo>
                    <a:pt x="8013954" y="11887"/>
                  </a:lnTo>
                  <a:lnTo>
                    <a:pt x="8013954" y="5321"/>
                  </a:lnTo>
                  <a:close/>
                </a:path>
                <a:path w="9611995" h="4194175">
                  <a:moveTo>
                    <a:pt x="8546630" y="4175556"/>
                  </a:moveTo>
                  <a:lnTo>
                    <a:pt x="8541309" y="4170235"/>
                  </a:lnTo>
                  <a:lnTo>
                    <a:pt x="8528177" y="4170235"/>
                  </a:lnTo>
                  <a:lnTo>
                    <a:pt x="8522856" y="4175556"/>
                  </a:lnTo>
                  <a:lnTo>
                    <a:pt x="8522856" y="4188688"/>
                  </a:lnTo>
                  <a:lnTo>
                    <a:pt x="8528177" y="4194010"/>
                  </a:lnTo>
                  <a:lnTo>
                    <a:pt x="8541309" y="4194010"/>
                  </a:lnTo>
                  <a:lnTo>
                    <a:pt x="8546630" y="4188688"/>
                  </a:lnTo>
                  <a:lnTo>
                    <a:pt x="8546630" y="4182122"/>
                  </a:lnTo>
                  <a:lnTo>
                    <a:pt x="8546630" y="4175556"/>
                  </a:lnTo>
                  <a:close/>
                </a:path>
                <a:path w="9611995" h="4194175">
                  <a:moveTo>
                    <a:pt x="8546630" y="3654285"/>
                  </a:moveTo>
                  <a:lnTo>
                    <a:pt x="8541309" y="3648964"/>
                  </a:lnTo>
                  <a:lnTo>
                    <a:pt x="8528177" y="3648964"/>
                  </a:lnTo>
                  <a:lnTo>
                    <a:pt x="8522856" y="3654285"/>
                  </a:lnTo>
                  <a:lnTo>
                    <a:pt x="8522856" y="3667417"/>
                  </a:lnTo>
                  <a:lnTo>
                    <a:pt x="8528177" y="3672738"/>
                  </a:lnTo>
                  <a:lnTo>
                    <a:pt x="8541309" y="3672738"/>
                  </a:lnTo>
                  <a:lnTo>
                    <a:pt x="8546630" y="3667417"/>
                  </a:lnTo>
                  <a:lnTo>
                    <a:pt x="8546630" y="3660851"/>
                  </a:lnTo>
                  <a:lnTo>
                    <a:pt x="8546630" y="3654285"/>
                  </a:lnTo>
                  <a:close/>
                </a:path>
                <a:path w="9611995" h="4194175">
                  <a:moveTo>
                    <a:pt x="8546630" y="3133001"/>
                  </a:moveTo>
                  <a:lnTo>
                    <a:pt x="8541309" y="3127679"/>
                  </a:lnTo>
                  <a:lnTo>
                    <a:pt x="8528177" y="3127679"/>
                  </a:lnTo>
                  <a:lnTo>
                    <a:pt x="8522856" y="3133001"/>
                  </a:lnTo>
                  <a:lnTo>
                    <a:pt x="8522856" y="3146133"/>
                  </a:lnTo>
                  <a:lnTo>
                    <a:pt x="8528177" y="3151454"/>
                  </a:lnTo>
                  <a:lnTo>
                    <a:pt x="8541309" y="3151454"/>
                  </a:lnTo>
                  <a:lnTo>
                    <a:pt x="8546630" y="3146133"/>
                  </a:lnTo>
                  <a:lnTo>
                    <a:pt x="8546630" y="3139567"/>
                  </a:lnTo>
                  <a:lnTo>
                    <a:pt x="8546630" y="3133001"/>
                  </a:lnTo>
                  <a:close/>
                </a:path>
                <a:path w="9611995" h="4194175">
                  <a:moveTo>
                    <a:pt x="8546630" y="2611717"/>
                  </a:moveTo>
                  <a:lnTo>
                    <a:pt x="8541309" y="2606395"/>
                  </a:lnTo>
                  <a:lnTo>
                    <a:pt x="8528177" y="2606395"/>
                  </a:lnTo>
                  <a:lnTo>
                    <a:pt x="8522856" y="2611717"/>
                  </a:lnTo>
                  <a:lnTo>
                    <a:pt x="8522856" y="2624848"/>
                  </a:lnTo>
                  <a:lnTo>
                    <a:pt x="8528177" y="2630170"/>
                  </a:lnTo>
                  <a:lnTo>
                    <a:pt x="8541309" y="2630170"/>
                  </a:lnTo>
                  <a:lnTo>
                    <a:pt x="8546630" y="2624848"/>
                  </a:lnTo>
                  <a:lnTo>
                    <a:pt x="8546630" y="2618282"/>
                  </a:lnTo>
                  <a:lnTo>
                    <a:pt x="8546630" y="2611717"/>
                  </a:lnTo>
                  <a:close/>
                </a:path>
                <a:path w="9611995" h="4194175">
                  <a:moveTo>
                    <a:pt x="8546630" y="2090445"/>
                  </a:moveTo>
                  <a:lnTo>
                    <a:pt x="8541309" y="2085124"/>
                  </a:lnTo>
                  <a:lnTo>
                    <a:pt x="8528177" y="2085124"/>
                  </a:lnTo>
                  <a:lnTo>
                    <a:pt x="8522856" y="2090445"/>
                  </a:lnTo>
                  <a:lnTo>
                    <a:pt x="8522856" y="2103577"/>
                  </a:lnTo>
                  <a:lnTo>
                    <a:pt x="8528177" y="2108898"/>
                  </a:lnTo>
                  <a:lnTo>
                    <a:pt x="8541309" y="2108898"/>
                  </a:lnTo>
                  <a:lnTo>
                    <a:pt x="8546630" y="2103577"/>
                  </a:lnTo>
                  <a:lnTo>
                    <a:pt x="8546630" y="2097011"/>
                  </a:lnTo>
                  <a:lnTo>
                    <a:pt x="8546630" y="2090445"/>
                  </a:lnTo>
                  <a:close/>
                </a:path>
                <a:path w="9611995" h="4194175">
                  <a:moveTo>
                    <a:pt x="8546630" y="1569161"/>
                  </a:moveTo>
                  <a:lnTo>
                    <a:pt x="8541309" y="1563839"/>
                  </a:lnTo>
                  <a:lnTo>
                    <a:pt x="8528177" y="1563839"/>
                  </a:lnTo>
                  <a:lnTo>
                    <a:pt x="8522856" y="1569161"/>
                  </a:lnTo>
                  <a:lnTo>
                    <a:pt x="8522856" y="1582293"/>
                  </a:lnTo>
                  <a:lnTo>
                    <a:pt x="8528177" y="1587614"/>
                  </a:lnTo>
                  <a:lnTo>
                    <a:pt x="8541309" y="1587614"/>
                  </a:lnTo>
                  <a:lnTo>
                    <a:pt x="8546630" y="1582293"/>
                  </a:lnTo>
                  <a:lnTo>
                    <a:pt x="8546630" y="1575727"/>
                  </a:lnTo>
                  <a:lnTo>
                    <a:pt x="8546630" y="1569161"/>
                  </a:lnTo>
                  <a:close/>
                </a:path>
                <a:path w="9611995" h="4194175">
                  <a:moveTo>
                    <a:pt x="8546630" y="526605"/>
                  </a:moveTo>
                  <a:lnTo>
                    <a:pt x="8541309" y="521284"/>
                  </a:lnTo>
                  <a:lnTo>
                    <a:pt x="8528177" y="521284"/>
                  </a:lnTo>
                  <a:lnTo>
                    <a:pt x="8522856" y="526605"/>
                  </a:lnTo>
                  <a:lnTo>
                    <a:pt x="8522856" y="539737"/>
                  </a:lnTo>
                  <a:lnTo>
                    <a:pt x="8528177" y="545058"/>
                  </a:lnTo>
                  <a:lnTo>
                    <a:pt x="8541309" y="545058"/>
                  </a:lnTo>
                  <a:lnTo>
                    <a:pt x="8546630" y="539737"/>
                  </a:lnTo>
                  <a:lnTo>
                    <a:pt x="8546630" y="533171"/>
                  </a:lnTo>
                  <a:lnTo>
                    <a:pt x="8546630" y="526605"/>
                  </a:lnTo>
                  <a:close/>
                </a:path>
                <a:path w="9611995" h="4194175">
                  <a:moveTo>
                    <a:pt x="8546630" y="5321"/>
                  </a:moveTo>
                  <a:lnTo>
                    <a:pt x="8541309" y="0"/>
                  </a:lnTo>
                  <a:lnTo>
                    <a:pt x="8528177" y="0"/>
                  </a:lnTo>
                  <a:lnTo>
                    <a:pt x="8522856" y="5321"/>
                  </a:lnTo>
                  <a:lnTo>
                    <a:pt x="8522856" y="18453"/>
                  </a:lnTo>
                  <a:lnTo>
                    <a:pt x="8528177" y="23774"/>
                  </a:lnTo>
                  <a:lnTo>
                    <a:pt x="8541309" y="23774"/>
                  </a:lnTo>
                  <a:lnTo>
                    <a:pt x="8546630" y="18453"/>
                  </a:lnTo>
                  <a:lnTo>
                    <a:pt x="8546630" y="11887"/>
                  </a:lnTo>
                  <a:lnTo>
                    <a:pt x="8546630" y="5321"/>
                  </a:lnTo>
                  <a:close/>
                </a:path>
                <a:path w="9611995" h="4194175">
                  <a:moveTo>
                    <a:pt x="9079306" y="4175556"/>
                  </a:moveTo>
                  <a:lnTo>
                    <a:pt x="9073985" y="4170235"/>
                  </a:lnTo>
                  <a:lnTo>
                    <a:pt x="9060853" y="4170235"/>
                  </a:lnTo>
                  <a:lnTo>
                    <a:pt x="9055532" y="4175556"/>
                  </a:lnTo>
                  <a:lnTo>
                    <a:pt x="9055532" y="4188688"/>
                  </a:lnTo>
                  <a:lnTo>
                    <a:pt x="9060853" y="4194010"/>
                  </a:lnTo>
                  <a:lnTo>
                    <a:pt x="9073985" y="4194010"/>
                  </a:lnTo>
                  <a:lnTo>
                    <a:pt x="9079306" y="4188688"/>
                  </a:lnTo>
                  <a:lnTo>
                    <a:pt x="9079306" y="4182122"/>
                  </a:lnTo>
                  <a:lnTo>
                    <a:pt x="9079306" y="4175556"/>
                  </a:lnTo>
                  <a:close/>
                </a:path>
                <a:path w="9611995" h="4194175">
                  <a:moveTo>
                    <a:pt x="9079306" y="3654285"/>
                  </a:moveTo>
                  <a:lnTo>
                    <a:pt x="9073985" y="3648964"/>
                  </a:lnTo>
                  <a:lnTo>
                    <a:pt x="9060853" y="3648964"/>
                  </a:lnTo>
                  <a:lnTo>
                    <a:pt x="9055532" y="3654285"/>
                  </a:lnTo>
                  <a:lnTo>
                    <a:pt x="9055532" y="3667417"/>
                  </a:lnTo>
                  <a:lnTo>
                    <a:pt x="9060853" y="3672738"/>
                  </a:lnTo>
                  <a:lnTo>
                    <a:pt x="9073985" y="3672738"/>
                  </a:lnTo>
                  <a:lnTo>
                    <a:pt x="9079306" y="3667417"/>
                  </a:lnTo>
                  <a:lnTo>
                    <a:pt x="9079306" y="3660851"/>
                  </a:lnTo>
                  <a:lnTo>
                    <a:pt x="9079306" y="3654285"/>
                  </a:lnTo>
                  <a:close/>
                </a:path>
                <a:path w="9611995" h="4194175">
                  <a:moveTo>
                    <a:pt x="9079306" y="3133001"/>
                  </a:moveTo>
                  <a:lnTo>
                    <a:pt x="9073985" y="3127679"/>
                  </a:lnTo>
                  <a:lnTo>
                    <a:pt x="9060853" y="3127679"/>
                  </a:lnTo>
                  <a:lnTo>
                    <a:pt x="9055532" y="3133001"/>
                  </a:lnTo>
                  <a:lnTo>
                    <a:pt x="9055532" y="3146133"/>
                  </a:lnTo>
                  <a:lnTo>
                    <a:pt x="9060853" y="3151454"/>
                  </a:lnTo>
                  <a:lnTo>
                    <a:pt x="9073985" y="3151454"/>
                  </a:lnTo>
                  <a:lnTo>
                    <a:pt x="9079306" y="3146133"/>
                  </a:lnTo>
                  <a:lnTo>
                    <a:pt x="9079306" y="3139567"/>
                  </a:lnTo>
                  <a:lnTo>
                    <a:pt x="9079306" y="3133001"/>
                  </a:lnTo>
                  <a:close/>
                </a:path>
                <a:path w="9611995" h="4194175">
                  <a:moveTo>
                    <a:pt x="9079306" y="2611717"/>
                  </a:moveTo>
                  <a:lnTo>
                    <a:pt x="9073985" y="2606395"/>
                  </a:lnTo>
                  <a:lnTo>
                    <a:pt x="9060853" y="2606395"/>
                  </a:lnTo>
                  <a:lnTo>
                    <a:pt x="9055532" y="2611717"/>
                  </a:lnTo>
                  <a:lnTo>
                    <a:pt x="9055532" y="2624848"/>
                  </a:lnTo>
                  <a:lnTo>
                    <a:pt x="9060853" y="2630170"/>
                  </a:lnTo>
                  <a:lnTo>
                    <a:pt x="9073985" y="2630170"/>
                  </a:lnTo>
                  <a:lnTo>
                    <a:pt x="9079306" y="2624848"/>
                  </a:lnTo>
                  <a:lnTo>
                    <a:pt x="9079306" y="2618282"/>
                  </a:lnTo>
                  <a:lnTo>
                    <a:pt x="9079306" y="2611717"/>
                  </a:lnTo>
                  <a:close/>
                </a:path>
                <a:path w="9611995" h="4194175">
                  <a:moveTo>
                    <a:pt x="9079306" y="2090445"/>
                  </a:moveTo>
                  <a:lnTo>
                    <a:pt x="9073985" y="2085124"/>
                  </a:lnTo>
                  <a:lnTo>
                    <a:pt x="9060853" y="2085124"/>
                  </a:lnTo>
                  <a:lnTo>
                    <a:pt x="9055532" y="2090445"/>
                  </a:lnTo>
                  <a:lnTo>
                    <a:pt x="9055532" y="2103577"/>
                  </a:lnTo>
                  <a:lnTo>
                    <a:pt x="9060853" y="2108898"/>
                  </a:lnTo>
                  <a:lnTo>
                    <a:pt x="9073985" y="2108898"/>
                  </a:lnTo>
                  <a:lnTo>
                    <a:pt x="9079306" y="2103577"/>
                  </a:lnTo>
                  <a:lnTo>
                    <a:pt x="9079306" y="2097011"/>
                  </a:lnTo>
                  <a:lnTo>
                    <a:pt x="9079306" y="2090445"/>
                  </a:lnTo>
                  <a:close/>
                </a:path>
                <a:path w="9611995" h="4194175">
                  <a:moveTo>
                    <a:pt x="9611995" y="4175556"/>
                  </a:moveTo>
                  <a:lnTo>
                    <a:pt x="9606674" y="4170235"/>
                  </a:lnTo>
                  <a:lnTo>
                    <a:pt x="9593542" y="4170235"/>
                  </a:lnTo>
                  <a:lnTo>
                    <a:pt x="9588221" y="4175556"/>
                  </a:lnTo>
                  <a:lnTo>
                    <a:pt x="9588221" y="4188688"/>
                  </a:lnTo>
                  <a:lnTo>
                    <a:pt x="9593542" y="4194010"/>
                  </a:lnTo>
                  <a:lnTo>
                    <a:pt x="9606674" y="4194010"/>
                  </a:lnTo>
                  <a:lnTo>
                    <a:pt x="9611995" y="4188688"/>
                  </a:lnTo>
                  <a:lnTo>
                    <a:pt x="9611995" y="4182122"/>
                  </a:lnTo>
                  <a:lnTo>
                    <a:pt x="9611995" y="4175556"/>
                  </a:lnTo>
                  <a:close/>
                </a:path>
                <a:path w="9611995" h="4194175">
                  <a:moveTo>
                    <a:pt x="9611995" y="3654285"/>
                  </a:moveTo>
                  <a:lnTo>
                    <a:pt x="9606674" y="3648964"/>
                  </a:lnTo>
                  <a:lnTo>
                    <a:pt x="9593542" y="3648964"/>
                  </a:lnTo>
                  <a:lnTo>
                    <a:pt x="9588221" y="3654285"/>
                  </a:lnTo>
                  <a:lnTo>
                    <a:pt x="9588221" y="3667417"/>
                  </a:lnTo>
                  <a:lnTo>
                    <a:pt x="9593542" y="3672738"/>
                  </a:lnTo>
                  <a:lnTo>
                    <a:pt x="9606674" y="3672738"/>
                  </a:lnTo>
                  <a:lnTo>
                    <a:pt x="9611995" y="3667417"/>
                  </a:lnTo>
                  <a:lnTo>
                    <a:pt x="9611995" y="3660851"/>
                  </a:lnTo>
                  <a:lnTo>
                    <a:pt x="9611995" y="3654285"/>
                  </a:lnTo>
                  <a:close/>
                </a:path>
                <a:path w="9611995" h="4194175">
                  <a:moveTo>
                    <a:pt x="9611995" y="3133001"/>
                  </a:moveTo>
                  <a:lnTo>
                    <a:pt x="9606674" y="3127679"/>
                  </a:lnTo>
                  <a:lnTo>
                    <a:pt x="9593542" y="3127679"/>
                  </a:lnTo>
                  <a:lnTo>
                    <a:pt x="9588221" y="3133001"/>
                  </a:lnTo>
                  <a:lnTo>
                    <a:pt x="9588221" y="3146133"/>
                  </a:lnTo>
                  <a:lnTo>
                    <a:pt x="9593542" y="3151454"/>
                  </a:lnTo>
                  <a:lnTo>
                    <a:pt x="9606674" y="3151454"/>
                  </a:lnTo>
                  <a:lnTo>
                    <a:pt x="9611995" y="3146133"/>
                  </a:lnTo>
                  <a:lnTo>
                    <a:pt x="9611995" y="3139567"/>
                  </a:lnTo>
                  <a:lnTo>
                    <a:pt x="9611995" y="3133001"/>
                  </a:lnTo>
                  <a:close/>
                </a:path>
                <a:path w="9611995" h="4194175">
                  <a:moveTo>
                    <a:pt x="9611995" y="2611717"/>
                  </a:moveTo>
                  <a:lnTo>
                    <a:pt x="9606674" y="2606395"/>
                  </a:lnTo>
                  <a:lnTo>
                    <a:pt x="9593542" y="2606395"/>
                  </a:lnTo>
                  <a:lnTo>
                    <a:pt x="9588221" y="2611717"/>
                  </a:lnTo>
                  <a:lnTo>
                    <a:pt x="9588221" y="2624848"/>
                  </a:lnTo>
                  <a:lnTo>
                    <a:pt x="9593542" y="2630170"/>
                  </a:lnTo>
                  <a:lnTo>
                    <a:pt x="9606674" y="2630170"/>
                  </a:lnTo>
                  <a:lnTo>
                    <a:pt x="9611995" y="2624848"/>
                  </a:lnTo>
                  <a:lnTo>
                    <a:pt x="9611995" y="2618282"/>
                  </a:lnTo>
                  <a:lnTo>
                    <a:pt x="9611995" y="2611717"/>
                  </a:lnTo>
                  <a:close/>
                </a:path>
                <a:path w="9611995" h="4194175">
                  <a:moveTo>
                    <a:pt x="9611995" y="2090445"/>
                  </a:moveTo>
                  <a:lnTo>
                    <a:pt x="9606674" y="2085124"/>
                  </a:lnTo>
                  <a:lnTo>
                    <a:pt x="9593542" y="2085124"/>
                  </a:lnTo>
                  <a:lnTo>
                    <a:pt x="9588221" y="2090445"/>
                  </a:lnTo>
                  <a:lnTo>
                    <a:pt x="9588221" y="2103577"/>
                  </a:lnTo>
                  <a:lnTo>
                    <a:pt x="9593542" y="2108898"/>
                  </a:lnTo>
                  <a:lnTo>
                    <a:pt x="9606674" y="2108898"/>
                  </a:lnTo>
                  <a:lnTo>
                    <a:pt x="9611995" y="2103577"/>
                  </a:lnTo>
                  <a:lnTo>
                    <a:pt x="9611995" y="2097011"/>
                  </a:lnTo>
                  <a:lnTo>
                    <a:pt x="9611995" y="2090445"/>
                  </a:lnTo>
                  <a:close/>
                </a:path>
              </a:pathLst>
            </a:custGeom>
            <a:solidFill>
              <a:srgbClr val="FFFFFF"/>
            </a:solidFill>
          </p:spPr>
          <p:txBody>
            <a:bodyPr wrap="square" lIns="0" tIns="0" rIns="0" bIns="0" rtlCol="0"/>
            <a:lstStyle/>
            <a:p>
              <a:endParaRPr/>
            </a:p>
          </p:txBody>
        </p:sp>
        <p:sp>
          <p:nvSpPr>
            <p:cNvPr id="13" name="object 13"/>
            <p:cNvSpPr/>
            <p:nvPr/>
          </p:nvSpPr>
          <p:spPr>
            <a:xfrm>
              <a:off x="2670721" y="540003"/>
              <a:ext cx="7481570" cy="2109470"/>
            </a:xfrm>
            <a:custGeom>
              <a:avLst/>
              <a:gdLst/>
              <a:ahLst/>
              <a:cxnLst/>
              <a:rect l="l" t="t" r="r" b="b"/>
              <a:pathLst>
                <a:path w="7481570" h="2109470">
                  <a:moveTo>
                    <a:pt x="23774" y="1047877"/>
                  </a:moveTo>
                  <a:lnTo>
                    <a:pt x="18453" y="1042555"/>
                  </a:lnTo>
                  <a:lnTo>
                    <a:pt x="5321" y="1042555"/>
                  </a:lnTo>
                  <a:lnTo>
                    <a:pt x="0" y="1047877"/>
                  </a:lnTo>
                  <a:lnTo>
                    <a:pt x="0" y="1061008"/>
                  </a:lnTo>
                  <a:lnTo>
                    <a:pt x="5321" y="1066330"/>
                  </a:lnTo>
                  <a:lnTo>
                    <a:pt x="18453" y="1066330"/>
                  </a:lnTo>
                  <a:lnTo>
                    <a:pt x="23774" y="1061008"/>
                  </a:lnTo>
                  <a:lnTo>
                    <a:pt x="23774" y="1054442"/>
                  </a:lnTo>
                  <a:lnTo>
                    <a:pt x="23774" y="1047877"/>
                  </a:lnTo>
                  <a:close/>
                </a:path>
                <a:path w="7481570" h="2109470">
                  <a:moveTo>
                    <a:pt x="2693276" y="1567726"/>
                  </a:moveTo>
                  <a:lnTo>
                    <a:pt x="2687955" y="1562404"/>
                  </a:lnTo>
                  <a:lnTo>
                    <a:pt x="2674823" y="1562404"/>
                  </a:lnTo>
                  <a:lnTo>
                    <a:pt x="2669502" y="1567726"/>
                  </a:lnTo>
                  <a:lnTo>
                    <a:pt x="2669502" y="1580857"/>
                  </a:lnTo>
                  <a:lnTo>
                    <a:pt x="2674823" y="1586179"/>
                  </a:lnTo>
                  <a:lnTo>
                    <a:pt x="2687955" y="1586179"/>
                  </a:lnTo>
                  <a:lnTo>
                    <a:pt x="2693276" y="1580857"/>
                  </a:lnTo>
                  <a:lnTo>
                    <a:pt x="2693276" y="1574292"/>
                  </a:lnTo>
                  <a:lnTo>
                    <a:pt x="2693276" y="1567726"/>
                  </a:lnTo>
                  <a:close/>
                </a:path>
                <a:path w="7481570" h="2109470">
                  <a:moveTo>
                    <a:pt x="4285196" y="1569161"/>
                  </a:moveTo>
                  <a:lnTo>
                    <a:pt x="4279874" y="1563839"/>
                  </a:lnTo>
                  <a:lnTo>
                    <a:pt x="4266743" y="1563839"/>
                  </a:lnTo>
                  <a:lnTo>
                    <a:pt x="4261421" y="1569161"/>
                  </a:lnTo>
                  <a:lnTo>
                    <a:pt x="4261421" y="1582293"/>
                  </a:lnTo>
                  <a:lnTo>
                    <a:pt x="4266743" y="1587614"/>
                  </a:lnTo>
                  <a:lnTo>
                    <a:pt x="4279874" y="1587614"/>
                  </a:lnTo>
                  <a:lnTo>
                    <a:pt x="4285196" y="1582293"/>
                  </a:lnTo>
                  <a:lnTo>
                    <a:pt x="4285196" y="1575727"/>
                  </a:lnTo>
                  <a:lnTo>
                    <a:pt x="4285196" y="1569161"/>
                  </a:lnTo>
                  <a:close/>
                </a:path>
                <a:path w="7481570" h="2109470">
                  <a:moveTo>
                    <a:pt x="4285196" y="1047877"/>
                  </a:moveTo>
                  <a:lnTo>
                    <a:pt x="4279874" y="1042555"/>
                  </a:lnTo>
                  <a:lnTo>
                    <a:pt x="4266743" y="1042555"/>
                  </a:lnTo>
                  <a:lnTo>
                    <a:pt x="4261421" y="1047877"/>
                  </a:lnTo>
                  <a:lnTo>
                    <a:pt x="4261421" y="1061008"/>
                  </a:lnTo>
                  <a:lnTo>
                    <a:pt x="4266743" y="1066330"/>
                  </a:lnTo>
                  <a:lnTo>
                    <a:pt x="4279874" y="1066330"/>
                  </a:lnTo>
                  <a:lnTo>
                    <a:pt x="4285196" y="1061008"/>
                  </a:lnTo>
                  <a:lnTo>
                    <a:pt x="4285196" y="1054442"/>
                  </a:lnTo>
                  <a:lnTo>
                    <a:pt x="4285196" y="1047877"/>
                  </a:lnTo>
                  <a:close/>
                </a:path>
                <a:path w="7481570" h="2109470">
                  <a:moveTo>
                    <a:pt x="4285196" y="526605"/>
                  </a:moveTo>
                  <a:lnTo>
                    <a:pt x="4279874" y="521284"/>
                  </a:lnTo>
                  <a:lnTo>
                    <a:pt x="4266743" y="521284"/>
                  </a:lnTo>
                  <a:lnTo>
                    <a:pt x="4261421" y="526605"/>
                  </a:lnTo>
                  <a:lnTo>
                    <a:pt x="4261421" y="539737"/>
                  </a:lnTo>
                  <a:lnTo>
                    <a:pt x="4266743" y="545058"/>
                  </a:lnTo>
                  <a:lnTo>
                    <a:pt x="4279874" y="545058"/>
                  </a:lnTo>
                  <a:lnTo>
                    <a:pt x="4285196" y="539737"/>
                  </a:lnTo>
                  <a:lnTo>
                    <a:pt x="4285196" y="533171"/>
                  </a:lnTo>
                  <a:lnTo>
                    <a:pt x="4285196" y="526605"/>
                  </a:lnTo>
                  <a:close/>
                </a:path>
                <a:path w="7481570" h="2109470">
                  <a:moveTo>
                    <a:pt x="4285196" y="5321"/>
                  </a:moveTo>
                  <a:lnTo>
                    <a:pt x="4279874" y="0"/>
                  </a:lnTo>
                  <a:lnTo>
                    <a:pt x="4266743" y="0"/>
                  </a:lnTo>
                  <a:lnTo>
                    <a:pt x="4261421" y="5321"/>
                  </a:lnTo>
                  <a:lnTo>
                    <a:pt x="4261421" y="18453"/>
                  </a:lnTo>
                  <a:lnTo>
                    <a:pt x="4266743" y="23774"/>
                  </a:lnTo>
                  <a:lnTo>
                    <a:pt x="4279874" y="23774"/>
                  </a:lnTo>
                  <a:lnTo>
                    <a:pt x="4285196" y="18453"/>
                  </a:lnTo>
                  <a:lnTo>
                    <a:pt x="4285196" y="11887"/>
                  </a:lnTo>
                  <a:lnTo>
                    <a:pt x="4285196" y="5321"/>
                  </a:lnTo>
                  <a:close/>
                </a:path>
                <a:path w="7481570" h="2109470">
                  <a:moveTo>
                    <a:pt x="4817884" y="1569161"/>
                  </a:moveTo>
                  <a:lnTo>
                    <a:pt x="4812563" y="1563839"/>
                  </a:lnTo>
                  <a:lnTo>
                    <a:pt x="4799431" y="1563839"/>
                  </a:lnTo>
                  <a:lnTo>
                    <a:pt x="4794110" y="1569161"/>
                  </a:lnTo>
                  <a:lnTo>
                    <a:pt x="4794110" y="1582293"/>
                  </a:lnTo>
                  <a:lnTo>
                    <a:pt x="4799431" y="1587614"/>
                  </a:lnTo>
                  <a:lnTo>
                    <a:pt x="4812563" y="1587614"/>
                  </a:lnTo>
                  <a:lnTo>
                    <a:pt x="4817884" y="1582293"/>
                  </a:lnTo>
                  <a:lnTo>
                    <a:pt x="4817884" y="1575727"/>
                  </a:lnTo>
                  <a:lnTo>
                    <a:pt x="4817884" y="1569161"/>
                  </a:lnTo>
                  <a:close/>
                </a:path>
                <a:path w="7481570" h="2109470">
                  <a:moveTo>
                    <a:pt x="4817884" y="1047877"/>
                  </a:moveTo>
                  <a:lnTo>
                    <a:pt x="4812563" y="1042555"/>
                  </a:lnTo>
                  <a:lnTo>
                    <a:pt x="4799431" y="1042555"/>
                  </a:lnTo>
                  <a:lnTo>
                    <a:pt x="4794110" y="1047877"/>
                  </a:lnTo>
                  <a:lnTo>
                    <a:pt x="4794110" y="1061008"/>
                  </a:lnTo>
                  <a:lnTo>
                    <a:pt x="4799431" y="1066330"/>
                  </a:lnTo>
                  <a:lnTo>
                    <a:pt x="4812563" y="1066330"/>
                  </a:lnTo>
                  <a:lnTo>
                    <a:pt x="4817884" y="1061008"/>
                  </a:lnTo>
                  <a:lnTo>
                    <a:pt x="4817884" y="1054442"/>
                  </a:lnTo>
                  <a:lnTo>
                    <a:pt x="4817884" y="1047877"/>
                  </a:lnTo>
                  <a:close/>
                </a:path>
                <a:path w="7481570" h="2109470">
                  <a:moveTo>
                    <a:pt x="4817884" y="526605"/>
                  </a:moveTo>
                  <a:lnTo>
                    <a:pt x="4812563" y="521284"/>
                  </a:lnTo>
                  <a:lnTo>
                    <a:pt x="4799431" y="521284"/>
                  </a:lnTo>
                  <a:lnTo>
                    <a:pt x="4794110" y="526605"/>
                  </a:lnTo>
                  <a:lnTo>
                    <a:pt x="4794110" y="539737"/>
                  </a:lnTo>
                  <a:lnTo>
                    <a:pt x="4799431" y="545058"/>
                  </a:lnTo>
                  <a:lnTo>
                    <a:pt x="4812563" y="545058"/>
                  </a:lnTo>
                  <a:lnTo>
                    <a:pt x="4817884" y="539737"/>
                  </a:lnTo>
                  <a:lnTo>
                    <a:pt x="4817884" y="533171"/>
                  </a:lnTo>
                  <a:lnTo>
                    <a:pt x="4817884" y="526605"/>
                  </a:lnTo>
                  <a:close/>
                </a:path>
                <a:path w="7481570" h="2109470">
                  <a:moveTo>
                    <a:pt x="4817884" y="5321"/>
                  </a:moveTo>
                  <a:lnTo>
                    <a:pt x="4812563" y="0"/>
                  </a:lnTo>
                  <a:lnTo>
                    <a:pt x="4799431" y="0"/>
                  </a:lnTo>
                  <a:lnTo>
                    <a:pt x="4794110" y="5321"/>
                  </a:lnTo>
                  <a:lnTo>
                    <a:pt x="4794110" y="18453"/>
                  </a:lnTo>
                  <a:lnTo>
                    <a:pt x="4799431" y="23774"/>
                  </a:lnTo>
                  <a:lnTo>
                    <a:pt x="4812563" y="23774"/>
                  </a:lnTo>
                  <a:lnTo>
                    <a:pt x="4817884" y="18453"/>
                  </a:lnTo>
                  <a:lnTo>
                    <a:pt x="4817884" y="11887"/>
                  </a:lnTo>
                  <a:lnTo>
                    <a:pt x="4817884" y="5321"/>
                  </a:lnTo>
                  <a:close/>
                </a:path>
                <a:path w="7481570" h="2109470">
                  <a:moveTo>
                    <a:pt x="5350561" y="2090445"/>
                  </a:moveTo>
                  <a:lnTo>
                    <a:pt x="5345239" y="2085124"/>
                  </a:lnTo>
                  <a:lnTo>
                    <a:pt x="5332107" y="2085124"/>
                  </a:lnTo>
                  <a:lnTo>
                    <a:pt x="5326786" y="2090445"/>
                  </a:lnTo>
                  <a:lnTo>
                    <a:pt x="5326786" y="2103577"/>
                  </a:lnTo>
                  <a:lnTo>
                    <a:pt x="5332107" y="2108898"/>
                  </a:lnTo>
                  <a:lnTo>
                    <a:pt x="5345239" y="2108898"/>
                  </a:lnTo>
                  <a:lnTo>
                    <a:pt x="5350561" y="2103577"/>
                  </a:lnTo>
                  <a:lnTo>
                    <a:pt x="5350561" y="2097011"/>
                  </a:lnTo>
                  <a:lnTo>
                    <a:pt x="5350561" y="2090445"/>
                  </a:lnTo>
                  <a:close/>
                </a:path>
                <a:path w="7481570" h="2109470">
                  <a:moveTo>
                    <a:pt x="5350561" y="1569161"/>
                  </a:moveTo>
                  <a:lnTo>
                    <a:pt x="5345239" y="1563839"/>
                  </a:lnTo>
                  <a:lnTo>
                    <a:pt x="5332107" y="1563839"/>
                  </a:lnTo>
                  <a:lnTo>
                    <a:pt x="5326786" y="1569161"/>
                  </a:lnTo>
                  <a:lnTo>
                    <a:pt x="5326786" y="1582293"/>
                  </a:lnTo>
                  <a:lnTo>
                    <a:pt x="5332107" y="1587614"/>
                  </a:lnTo>
                  <a:lnTo>
                    <a:pt x="5345239" y="1587614"/>
                  </a:lnTo>
                  <a:lnTo>
                    <a:pt x="5350561" y="1582293"/>
                  </a:lnTo>
                  <a:lnTo>
                    <a:pt x="5350561" y="1575727"/>
                  </a:lnTo>
                  <a:lnTo>
                    <a:pt x="5350561" y="1569161"/>
                  </a:lnTo>
                  <a:close/>
                </a:path>
                <a:path w="7481570" h="2109470">
                  <a:moveTo>
                    <a:pt x="5350561" y="1047877"/>
                  </a:moveTo>
                  <a:lnTo>
                    <a:pt x="5345239" y="1042555"/>
                  </a:lnTo>
                  <a:lnTo>
                    <a:pt x="5332107" y="1042555"/>
                  </a:lnTo>
                  <a:lnTo>
                    <a:pt x="5326786" y="1047877"/>
                  </a:lnTo>
                  <a:lnTo>
                    <a:pt x="5326786" y="1061008"/>
                  </a:lnTo>
                  <a:lnTo>
                    <a:pt x="5332107" y="1066330"/>
                  </a:lnTo>
                  <a:lnTo>
                    <a:pt x="5345239" y="1066330"/>
                  </a:lnTo>
                  <a:lnTo>
                    <a:pt x="5350561" y="1061008"/>
                  </a:lnTo>
                  <a:lnTo>
                    <a:pt x="5350561" y="1054442"/>
                  </a:lnTo>
                  <a:lnTo>
                    <a:pt x="5350561" y="1047877"/>
                  </a:lnTo>
                  <a:close/>
                </a:path>
                <a:path w="7481570" h="2109470">
                  <a:moveTo>
                    <a:pt x="5350561" y="526605"/>
                  </a:moveTo>
                  <a:lnTo>
                    <a:pt x="5345239" y="521284"/>
                  </a:lnTo>
                  <a:lnTo>
                    <a:pt x="5332107" y="521284"/>
                  </a:lnTo>
                  <a:lnTo>
                    <a:pt x="5326786" y="526605"/>
                  </a:lnTo>
                  <a:lnTo>
                    <a:pt x="5326786" y="539737"/>
                  </a:lnTo>
                  <a:lnTo>
                    <a:pt x="5332107" y="545058"/>
                  </a:lnTo>
                  <a:lnTo>
                    <a:pt x="5345239" y="545058"/>
                  </a:lnTo>
                  <a:lnTo>
                    <a:pt x="5350561" y="539737"/>
                  </a:lnTo>
                  <a:lnTo>
                    <a:pt x="5350561" y="533171"/>
                  </a:lnTo>
                  <a:lnTo>
                    <a:pt x="5350561" y="526605"/>
                  </a:lnTo>
                  <a:close/>
                </a:path>
                <a:path w="7481570" h="2109470">
                  <a:moveTo>
                    <a:pt x="5350561" y="5321"/>
                  </a:moveTo>
                  <a:lnTo>
                    <a:pt x="5345239" y="0"/>
                  </a:lnTo>
                  <a:lnTo>
                    <a:pt x="5332107" y="0"/>
                  </a:lnTo>
                  <a:lnTo>
                    <a:pt x="5326786" y="5321"/>
                  </a:lnTo>
                  <a:lnTo>
                    <a:pt x="5326786" y="18453"/>
                  </a:lnTo>
                  <a:lnTo>
                    <a:pt x="5332107" y="23774"/>
                  </a:lnTo>
                  <a:lnTo>
                    <a:pt x="5345239" y="23774"/>
                  </a:lnTo>
                  <a:lnTo>
                    <a:pt x="5350561" y="18453"/>
                  </a:lnTo>
                  <a:lnTo>
                    <a:pt x="5350561" y="11887"/>
                  </a:lnTo>
                  <a:lnTo>
                    <a:pt x="5350561" y="5321"/>
                  </a:lnTo>
                  <a:close/>
                </a:path>
                <a:path w="7481570" h="2109470">
                  <a:moveTo>
                    <a:pt x="6948589" y="1569161"/>
                  </a:moveTo>
                  <a:lnTo>
                    <a:pt x="6943268" y="1563839"/>
                  </a:lnTo>
                  <a:lnTo>
                    <a:pt x="6930136" y="1563839"/>
                  </a:lnTo>
                  <a:lnTo>
                    <a:pt x="6924815" y="1569161"/>
                  </a:lnTo>
                  <a:lnTo>
                    <a:pt x="6924815" y="1582293"/>
                  </a:lnTo>
                  <a:lnTo>
                    <a:pt x="6930136" y="1587614"/>
                  </a:lnTo>
                  <a:lnTo>
                    <a:pt x="6943268" y="1587614"/>
                  </a:lnTo>
                  <a:lnTo>
                    <a:pt x="6948589" y="1582293"/>
                  </a:lnTo>
                  <a:lnTo>
                    <a:pt x="6948589" y="1575727"/>
                  </a:lnTo>
                  <a:lnTo>
                    <a:pt x="6948589" y="1569161"/>
                  </a:lnTo>
                  <a:close/>
                </a:path>
                <a:path w="7481570" h="2109470">
                  <a:moveTo>
                    <a:pt x="6948589" y="1047877"/>
                  </a:moveTo>
                  <a:lnTo>
                    <a:pt x="6943268" y="1042555"/>
                  </a:lnTo>
                  <a:lnTo>
                    <a:pt x="6930136" y="1042555"/>
                  </a:lnTo>
                  <a:lnTo>
                    <a:pt x="6924815" y="1047877"/>
                  </a:lnTo>
                  <a:lnTo>
                    <a:pt x="6924815" y="1061008"/>
                  </a:lnTo>
                  <a:lnTo>
                    <a:pt x="6930136" y="1066330"/>
                  </a:lnTo>
                  <a:lnTo>
                    <a:pt x="6943268" y="1066330"/>
                  </a:lnTo>
                  <a:lnTo>
                    <a:pt x="6948589" y="1061008"/>
                  </a:lnTo>
                  <a:lnTo>
                    <a:pt x="6948589" y="1054442"/>
                  </a:lnTo>
                  <a:lnTo>
                    <a:pt x="6948589" y="1047877"/>
                  </a:lnTo>
                  <a:close/>
                </a:path>
                <a:path w="7481570" h="2109470">
                  <a:moveTo>
                    <a:pt x="6948589" y="526605"/>
                  </a:moveTo>
                  <a:lnTo>
                    <a:pt x="6943268" y="521284"/>
                  </a:lnTo>
                  <a:lnTo>
                    <a:pt x="6930136" y="521284"/>
                  </a:lnTo>
                  <a:lnTo>
                    <a:pt x="6924815" y="526605"/>
                  </a:lnTo>
                  <a:lnTo>
                    <a:pt x="6924815" y="539737"/>
                  </a:lnTo>
                  <a:lnTo>
                    <a:pt x="6930136" y="545058"/>
                  </a:lnTo>
                  <a:lnTo>
                    <a:pt x="6943268" y="545058"/>
                  </a:lnTo>
                  <a:lnTo>
                    <a:pt x="6948589" y="539737"/>
                  </a:lnTo>
                  <a:lnTo>
                    <a:pt x="6948589" y="533171"/>
                  </a:lnTo>
                  <a:lnTo>
                    <a:pt x="6948589" y="526605"/>
                  </a:lnTo>
                  <a:close/>
                </a:path>
                <a:path w="7481570" h="2109470">
                  <a:moveTo>
                    <a:pt x="6948589" y="5321"/>
                  </a:moveTo>
                  <a:lnTo>
                    <a:pt x="6943268" y="0"/>
                  </a:lnTo>
                  <a:lnTo>
                    <a:pt x="6930136" y="0"/>
                  </a:lnTo>
                  <a:lnTo>
                    <a:pt x="6924815" y="5321"/>
                  </a:lnTo>
                  <a:lnTo>
                    <a:pt x="6924815" y="18453"/>
                  </a:lnTo>
                  <a:lnTo>
                    <a:pt x="6930136" y="23774"/>
                  </a:lnTo>
                  <a:lnTo>
                    <a:pt x="6943268" y="23774"/>
                  </a:lnTo>
                  <a:lnTo>
                    <a:pt x="6948589" y="18453"/>
                  </a:lnTo>
                  <a:lnTo>
                    <a:pt x="6948589" y="11887"/>
                  </a:lnTo>
                  <a:lnTo>
                    <a:pt x="6948589" y="5321"/>
                  </a:lnTo>
                  <a:close/>
                </a:path>
                <a:path w="7481570" h="2109470">
                  <a:moveTo>
                    <a:pt x="7481278" y="1569161"/>
                  </a:moveTo>
                  <a:lnTo>
                    <a:pt x="7475956" y="1563839"/>
                  </a:lnTo>
                  <a:lnTo>
                    <a:pt x="7462825" y="1563839"/>
                  </a:lnTo>
                  <a:lnTo>
                    <a:pt x="7457503" y="1569161"/>
                  </a:lnTo>
                  <a:lnTo>
                    <a:pt x="7457503" y="1582293"/>
                  </a:lnTo>
                  <a:lnTo>
                    <a:pt x="7462825" y="1587614"/>
                  </a:lnTo>
                  <a:lnTo>
                    <a:pt x="7475956" y="1587614"/>
                  </a:lnTo>
                  <a:lnTo>
                    <a:pt x="7481278" y="1582293"/>
                  </a:lnTo>
                  <a:lnTo>
                    <a:pt x="7481278" y="1575727"/>
                  </a:lnTo>
                  <a:lnTo>
                    <a:pt x="7481278" y="1569161"/>
                  </a:lnTo>
                  <a:close/>
                </a:path>
                <a:path w="7481570" h="2109470">
                  <a:moveTo>
                    <a:pt x="7481278" y="1047877"/>
                  </a:moveTo>
                  <a:lnTo>
                    <a:pt x="7475956" y="1042555"/>
                  </a:lnTo>
                  <a:lnTo>
                    <a:pt x="7462825" y="1042555"/>
                  </a:lnTo>
                  <a:lnTo>
                    <a:pt x="7457503" y="1047877"/>
                  </a:lnTo>
                  <a:lnTo>
                    <a:pt x="7457503" y="1061008"/>
                  </a:lnTo>
                  <a:lnTo>
                    <a:pt x="7462825" y="1066330"/>
                  </a:lnTo>
                  <a:lnTo>
                    <a:pt x="7475956" y="1066330"/>
                  </a:lnTo>
                  <a:lnTo>
                    <a:pt x="7481278" y="1061008"/>
                  </a:lnTo>
                  <a:lnTo>
                    <a:pt x="7481278" y="1054442"/>
                  </a:lnTo>
                  <a:lnTo>
                    <a:pt x="7481278" y="1047877"/>
                  </a:lnTo>
                  <a:close/>
                </a:path>
                <a:path w="7481570" h="2109470">
                  <a:moveTo>
                    <a:pt x="7481278" y="526605"/>
                  </a:moveTo>
                  <a:lnTo>
                    <a:pt x="7475956" y="521284"/>
                  </a:lnTo>
                  <a:lnTo>
                    <a:pt x="7462825" y="521284"/>
                  </a:lnTo>
                  <a:lnTo>
                    <a:pt x="7457503" y="526605"/>
                  </a:lnTo>
                  <a:lnTo>
                    <a:pt x="7457503" y="539737"/>
                  </a:lnTo>
                  <a:lnTo>
                    <a:pt x="7462825" y="545058"/>
                  </a:lnTo>
                  <a:lnTo>
                    <a:pt x="7475956" y="545058"/>
                  </a:lnTo>
                  <a:lnTo>
                    <a:pt x="7481278" y="539737"/>
                  </a:lnTo>
                  <a:lnTo>
                    <a:pt x="7481278" y="533171"/>
                  </a:lnTo>
                  <a:lnTo>
                    <a:pt x="7481278" y="526605"/>
                  </a:lnTo>
                  <a:close/>
                </a:path>
                <a:path w="7481570" h="2109470">
                  <a:moveTo>
                    <a:pt x="7481278" y="5321"/>
                  </a:moveTo>
                  <a:lnTo>
                    <a:pt x="7475956" y="0"/>
                  </a:lnTo>
                  <a:lnTo>
                    <a:pt x="7462825" y="0"/>
                  </a:lnTo>
                  <a:lnTo>
                    <a:pt x="7457503" y="5321"/>
                  </a:lnTo>
                  <a:lnTo>
                    <a:pt x="7457503" y="18453"/>
                  </a:lnTo>
                  <a:lnTo>
                    <a:pt x="7462825" y="23774"/>
                  </a:lnTo>
                  <a:lnTo>
                    <a:pt x="7475956" y="23774"/>
                  </a:lnTo>
                  <a:lnTo>
                    <a:pt x="7481278" y="18453"/>
                  </a:lnTo>
                  <a:lnTo>
                    <a:pt x="7481278" y="11887"/>
                  </a:lnTo>
                  <a:lnTo>
                    <a:pt x="7481278" y="5321"/>
                  </a:lnTo>
                  <a:close/>
                </a:path>
              </a:pathLst>
            </a:custGeom>
            <a:solidFill>
              <a:srgbClr val="FFFFFF"/>
            </a:solidFill>
          </p:spPr>
          <p:txBody>
            <a:bodyPr wrap="square" lIns="0" tIns="0" rIns="0" bIns="0" rtlCol="0"/>
            <a:lstStyle/>
            <a:p>
              <a:endParaRPr/>
            </a:p>
          </p:txBody>
        </p:sp>
        <p:pic>
          <p:nvPicPr>
            <p:cNvPr id="14" name="object 14"/>
            <p:cNvPicPr/>
            <p:nvPr/>
          </p:nvPicPr>
          <p:blipFill>
            <a:blip r:embed="rId3" cstate="print"/>
            <a:stretch>
              <a:fillRect/>
            </a:stretch>
          </p:blipFill>
          <p:spPr>
            <a:xfrm>
              <a:off x="4148999" y="2251579"/>
              <a:ext cx="2536724" cy="770851"/>
            </a:xfrm>
            <a:prstGeom prst="rect">
              <a:avLst/>
            </a:prstGeom>
          </p:spPr>
        </p:pic>
        <p:pic>
          <p:nvPicPr>
            <p:cNvPr id="15" name="object 15"/>
            <p:cNvPicPr/>
            <p:nvPr/>
          </p:nvPicPr>
          <p:blipFill>
            <a:blip r:embed="rId4" cstate="print"/>
            <a:stretch>
              <a:fillRect/>
            </a:stretch>
          </p:blipFill>
          <p:spPr>
            <a:xfrm>
              <a:off x="8530475" y="1192339"/>
              <a:ext cx="1090621" cy="771016"/>
            </a:xfrm>
            <a:prstGeom prst="rect">
              <a:avLst/>
            </a:prstGeom>
          </p:spPr>
        </p:pic>
      </p:grpSp>
      <p:sp>
        <p:nvSpPr>
          <p:cNvPr id="16" name="object 162">
            <a:extLst>
              <a:ext uri="{FF2B5EF4-FFF2-40B4-BE49-F238E27FC236}">
                <a16:creationId xmlns:a16="http://schemas.microsoft.com/office/drawing/2014/main" id="{732A660A-358E-1179-4078-179BB4B6777D}"/>
              </a:ext>
            </a:extLst>
          </p:cNvPr>
          <p:cNvSpPr txBox="1"/>
          <p:nvPr/>
        </p:nvSpPr>
        <p:spPr>
          <a:xfrm>
            <a:off x="9621096" y="303941"/>
            <a:ext cx="748665" cy="151323"/>
          </a:xfrm>
          <a:prstGeom prst="rect">
            <a:avLst/>
          </a:prstGeom>
        </p:spPr>
        <p:txBody>
          <a:bodyPr vert="horz" wrap="square" lIns="0" tIns="12700" rIns="0" bIns="0" rtlCol="0">
            <a:spAutoFit/>
          </a:bodyPr>
          <a:lstStyle/>
          <a:p>
            <a:pPr marL="12700">
              <a:lnSpc>
                <a:spcPct val="100000"/>
              </a:lnSpc>
              <a:spcBef>
                <a:spcPts val="100"/>
              </a:spcBef>
            </a:pPr>
            <a:r>
              <a:rPr lang="fr-FR" sz="900" spc="-20" dirty="0">
                <a:solidFill>
                  <a:schemeClr val="bg1"/>
                </a:solidFill>
                <a:latin typeface="Inconsolata"/>
                <a:cs typeface="Inconsolata"/>
              </a:rPr>
              <a:t>2025 </a:t>
            </a:r>
            <a:r>
              <a:rPr lang="fr-FR" sz="900" spc="295" dirty="0">
                <a:solidFill>
                  <a:schemeClr val="bg1"/>
                </a:solidFill>
                <a:latin typeface="Inconsolata"/>
                <a:cs typeface="Inconsolata"/>
              </a:rPr>
              <a:t>-</a:t>
            </a:r>
            <a:r>
              <a:rPr sz="900" spc="-20" dirty="0">
                <a:solidFill>
                  <a:schemeClr val="bg1"/>
                </a:solidFill>
                <a:latin typeface="Inconsolata"/>
                <a:cs typeface="Inconsolata"/>
              </a:rPr>
              <a:t>202</a:t>
            </a:r>
            <a:r>
              <a:rPr lang="fr-FR" sz="900" spc="-20" dirty="0">
                <a:solidFill>
                  <a:schemeClr val="bg1"/>
                </a:solidFill>
                <a:latin typeface="Inconsolata"/>
                <a:cs typeface="Inconsolata"/>
              </a:rPr>
              <a:t>6</a:t>
            </a:r>
            <a:endParaRPr sz="900" dirty="0">
              <a:solidFill>
                <a:schemeClr val="bg1"/>
              </a:solidFill>
              <a:latin typeface="Inconsolata"/>
              <a:cs typeface="Inconsolata"/>
            </a:endParaRPr>
          </a:p>
        </p:txBody>
      </p:sp>
      <p:sp>
        <p:nvSpPr>
          <p:cNvPr id="17" name="object 184">
            <a:extLst>
              <a:ext uri="{FF2B5EF4-FFF2-40B4-BE49-F238E27FC236}">
                <a16:creationId xmlns:a16="http://schemas.microsoft.com/office/drawing/2014/main" id="{69028D9C-837C-B900-53B9-2F06C2DCA4D6}"/>
              </a:ext>
            </a:extLst>
          </p:cNvPr>
          <p:cNvSpPr txBox="1">
            <a:spLocks noGrp="1"/>
          </p:cNvSpPr>
          <p:nvPr>
            <p:ph type="ftr" sz="quarter" idx="5"/>
          </p:nvPr>
        </p:nvSpPr>
        <p:spPr>
          <a:xfrm>
            <a:off x="8591299" y="6870188"/>
            <a:ext cx="1587500" cy="179070"/>
          </a:xfrm>
          <a:prstGeom prst="rect">
            <a:avLst/>
          </a:prstGeom>
        </p:spPr>
        <p:txBody>
          <a:bodyPr vert="horz" wrap="square" lIns="0" tIns="635" rIns="0" bIns="0" rtlCol="0">
            <a:spAutoFit/>
          </a:bodyPr>
          <a:lstStyle/>
          <a:p>
            <a:pPr marL="12700">
              <a:lnSpc>
                <a:spcPct val="100000"/>
              </a:lnSpc>
              <a:spcBef>
                <a:spcPts val="5"/>
              </a:spcBef>
            </a:pPr>
            <a:r>
              <a:t>almarena-</a:t>
            </a:r>
            <a:r>
              <a:rPr spc="-10"/>
              <a:t>conseilrh.fr</a:t>
            </a:r>
            <a:endParaRPr spc="-10" dirty="0"/>
          </a:p>
        </p:txBody>
      </p:sp>
      <p:sp>
        <p:nvSpPr>
          <p:cNvPr id="5" name="Text 5">
            <a:extLst>
              <a:ext uri="{FF2B5EF4-FFF2-40B4-BE49-F238E27FC236}">
                <a16:creationId xmlns:a16="http://schemas.microsoft.com/office/drawing/2014/main" id="{9448C976-D806-8DE3-245B-B74742C8F98E}"/>
              </a:ext>
            </a:extLst>
          </p:cNvPr>
          <p:cNvSpPr/>
          <p:nvPr/>
        </p:nvSpPr>
        <p:spPr>
          <a:xfrm>
            <a:off x="450156" y="6102755"/>
            <a:ext cx="5881370" cy="374269"/>
          </a:xfrm>
          <a:prstGeom prst="rect">
            <a:avLst/>
          </a:prstGeom>
          <a:noFill/>
          <a:ln/>
        </p:spPr>
        <p:txBody>
          <a:bodyPr wrap="square" rtlCol="0" anchor="ctr"/>
          <a:lstStyle/>
          <a:p>
            <a:pPr algn="l" defTabSz="1069299" rtl="0"/>
            <a:r>
              <a:rPr lang="en-US" sz="1286" kern="1200" dirty="0">
                <a:solidFill>
                  <a:schemeClr val="tx1"/>
                </a:solidFill>
                <a:latin typeface="Arial" pitchFamily="34" charset="0"/>
                <a:ea typeface="Arial" pitchFamily="34" charset="-122"/>
                <a:cs typeface="Arial" pitchFamily="34" charset="-120"/>
              </a:rPr>
              <a:t>Certifié Qualiopi — Actions de formation</a:t>
            </a:r>
            <a:endParaRPr lang="en-US" sz="1286" kern="1200" dirty="0">
              <a:solidFill>
                <a:schemeClr val="tx1"/>
              </a:solidFill>
              <a:latin typeface="Calibri" panose="020F0502020204030204"/>
              <a:ea typeface="+mn-ea"/>
              <a:cs typeface="+mn-cs"/>
            </a:endParaRPr>
          </a:p>
        </p:txBody>
      </p:sp>
      <p:sp>
        <p:nvSpPr>
          <p:cNvPr id="6" name="Text 6">
            <a:extLst>
              <a:ext uri="{FF2B5EF4-FFF2-40B4-BE49-F238E27FC236}">
                <a16:creationId xmlns:a16="http://schemas.microsoft.com/office/drawing/2014/main" id="{FAE44FAC-B917-551C-F718-E66DF217B5D3}"/>
              </a:ext>
            </a:extLst>
          </p:cNvPr>
          <p:cNvSpPr/>
          <p:nvPr/>
        </p:nvSpPr>
        <p:spPr>
          <a:xfrm>
            <a:off x="7485380" y="2057114"/>
            <a:ext cx="2780284" cy="1069340"/>
          </a:xfrm>
          <a:prstGeom prst="rect">
            <a:avLst/>
          </a:prstGeom>
          <a:noFill/>
          <a:ln/>
        </p:spPr>
        <p:txBody>
          <a:bodyPr wrap="square" rtlCol="0" anchor="ctr"/>
          <a:lstStyle/>
          <a:p>
            <a:pPr algn="ctr" defTabSz="1069299" rtl="0"/>
            <a:r>
              <a:rPr lang="en-US" sz="1520" b="1" kern="1200" dirty="0">
                <a:solidFill>
                  <a:srgbClr val="FFFFFF"/>
                </a:solidFill>
                <a:latin typeface="Arial" pitchFamily="34" charset="0"/>
                <a:ea typeface="Arial" pitchFamily="34" charset="-122"/>
                <a:cs typeface="Arial" pitchFamily="34" charset="-120"/>
              </a:rPr>
              <a:t>Bienvenue dans votre</a:t>
            </a:r>
            <a:endParaRPr lang="en-US" sz="1520" kern="1200" dirty="0">
              <a:solidFill>
                <a:prstClr val="black"/>
              </a:solidFill>
              <a:latin typeface="Calibri" panose="020F0502020204030204"/>
              <a:ea typeface="+mn-ea"/>
              <a:cs typeface="+mn-cs"/>
            </a:endParaRPr>
          </a:p>
          <a:p>
            <a:pPr algn="ctr" defTabSz="1069299" rtl="0"/>
            <a:r>
              <a:rPr lang="en-US" sz="1520" b="1" kern="1200" dirty="0">
                <a:solidFill>
                  <a:srgbClr val="FFFFFF"/>
                </a:solidFill>
                <a:latin typeface="Arial" pitchFamily="34" charset="0"/>
                <a:ea typeface="Arial" pitchFamily="34" charset="-122"/>
                <a:cs typeface="Arial" pitchFamily="34" charset="-120"/>
              </a:rPr>
              <a:t>parcours de formation.</a:t>
            </a:r>
            <a:endParaRPr lang="en-US" sz="1520" kern="1200" dirty="0">
              <a:solidFill>
                <a:prstClr val="black"/>
              </a:solidFill>
              <a:latin typeface="Calibri" panose="020F0502020204030204"/>
              <a:ea typeface="+mn-ea"/>
              <a:cs typeface="+mn-cs"/>
            </a:endParaRPr>
          </a:p>
        </p:txBody>
      </p:sp>
      <p:pic>
        <p:nvPicPr>
          <p:cNvPr id="7" name="Image 1" descr="preencoded.png">
            <a:extLst>
              <a:ext uri="{FF2B5EF4-FFF2-40B4-BE49-F238E27FC236}">
                <a16:creationId xmlns:a16="http://schemas.microsoft.com/office/drawing/2014/main" id="{58C07149-2146-4ECA-6A1E-823A4BBEC035}"/>
              </a:ext>
            </a:extLst>
          </p:cNvPr>
          <p:cNvPicPr>
            <a:picLocks noChangeAspect="1"/>
          </p:cNvPicPr>
          <p:nvPr/>
        </p:nvPicPr>
        <p:blipFill>
          <a:blip r:embed="rId5"/>
          <a:stretch>
            <a:fillRect/>
          </a:stretch>
        </p:blipFill>
        <p:spPr>
          <a:xfrm>
            <a:off x="8126984" y="3447256"/>
            <a:ext cx="1497076" cy="1497076"/>
          </a:xfrm>
          <a:prstGeom prst="rect">
            <a:avLst/>
          </a:prstGeom>
        </p:spPr>
      </p:pic>
      <p:sp>
        <p:nvSpPr>
          <p:cNvPr id="9" name="Text 7">
            <a:extLst>
              <a:ext uri="{FF2B5EF4-FFF2-40B4-BE49-F238E27FC236}">
                <a16:creationId xmlns:a16="http://schemas.microsoft.com/office/drawing/2014/main" id="{2F63720C-1CE1-B6DB-8DF4-8111EECDD61F}"/>
              </a:ext>
            </a:extLst>
          </p:cNvPr>
          <p:cNvSpPr/>
          <p:nvPr/>
        </p:nvSpPr>
        <p:spPr>
          <a:xfrm>
            <a:off x="533971" y="6648578"/>
            <a:ext cx="9624060" cy="374269"/>
          </a:xfrm>
          <a:prstGeom prst="rect">
            <a:avLst/>
          </a:prstGeom>
          <a:noFill/>
          <a:ln/>
        </p:spPr>
        <p:txBody>
          <a:bodyPr wrap="square" rtlCol="0" anchor="ctr"/>
          <a:lstStyle/>
          <a:p>
            <a:pPr algn="ctr" defTabSz="1069299" rtl="0"/>
            <a:r>
              <a:rPr lang="en-US" sz="994" i="1" kern="1200" dirty="0">
                <a:solidFill>
                  <a:srgbClr val="95A5A6"/>
                </a:solidFill>
                <a:latin typeface="Arial" pitchFamily="34" charset="0"/>
                <a:ea typeface="Arial" pitchFamily="34" charset="-122"/>
                <a:cs typeface="Arial" pitchFamily="34" charset="-120"/>
              </a:rPr>
              <a:t>Document à remettre à chaque apprenant à l'entrée en formation</a:t>
            </a:r>
            <a:endParaRPr lang="en-US" sz="994" kern="1200" dirty="0">
              <a:solidFill>
                <a:prstClr val="black"/>
              </a:solidFill>
              <a:latin typeface="Calibri" panose="020F0502020204030204"/>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7027C-5987-9DE0-808F-448B9C156ACE}"/>
            </a:ext>
          </a:extLst>
        </p:cNvPr>
        <p:cNvGrpSpPr/>
        <p:nvPr/>
      </p:nvGrpSpPr>
      <p:grpSpPr>
        <a:xfrm>
          <a:off x="0" y="0"/>
          <a:ext cx="0" cy="0"/>
          <a:chOff x="0" y="0"/>
          <a:chExt cx="0" cy="0"/>
        </a:xfrm>
      </p:grpSpPr>
      <p:sp>
        <p:nvSpPr>
          <p:cNvPr id="6" name="object 6">
            <a:extLst>
              <a:ext uri="{FF2B5EF4-FFF2-40B4-BE49-F238E27FC236}">
                <a16:creationId xmlns:a16="http://schemas.microsoft.com/office/drawing/2014/main" id="{D1C3A00D-9982-75EE-CF15-5F6057539609}"/>
              </a:ext>
            </a:extLst>
          </p:cNvPr>
          <p:cNvSpPr txBox="1"/>
          <p:nvPr/>
        </p:nvSpPr>
        <p:spPr>
          <a:xfrm>
            <a:off x="8940541" y="594783"/>
            <a:ext cx="1231900" cy="314960"/>
          </a:xfrm>
          <a:prstGeom prst="rect">
            <a:avLst/>
          </a:prstGeom>
        </p:spPr>
        <p:txBody>
          <a:bodyPr vert="horz" wrap="square" lIns="0" tIns="12700" rIns="0" bIns="0" rtlCol="0">
            <a:spAutoFit/>
          </a:bodyPr>
          <a:lstStyle/>
          <a:p>
            <a:pPr marL="12700" algn="r">
              <a:lnSpc>
                <a:spcPct val="100000"/>
              </a:lnSpc>
              <a:spcBef>
                <a:spcPts val="100"/>
              </a:spcBef>
            </a:pPr>
            <a:r>
              <a:rPr lang="fr-FR" sz="1900" dirty="0">
                <a:solidFill>
                  <a:srgbClr val="B29B3D"/>
                </a:solidFill>
                <a:latin typeface="Almarena Monospaced"/>
                <a:cs typeface="Almarena Monospaced"/>
              </a:rPr>
              <a:t>A</a:t>
            </a:r>
            <a:endParaRPr sz="1900" dirty="0">
              <a:latin typeface="Almarena Monospaced"/>
              <a:cs typeface="Almarena Monospaced"/>
            </a:endParaRPr>
          </a:p>
        </p:txBody>
      </p:sp>
      <p:sp>
        <p:nvSpPr>
          <p:cNvPr id="7" name="object 7">
            <a:extLst>
              <a:ext uri="{FF2B5EF4-FFF2-40B4-BE49-F238E27FC236}">
                <a16:creationId xmlns:a16="http://schemas.microsoft.com/office/drawing/2014/main" id="{CBF23F11-F627-E827-CA1E-FCFABD5DEDF3}"/>
              </a:ext>
            </a:extLst>
          </p:cNvPr>
          <p:cNvSpPr/>
          <p:nvPr/>
        </p:nvSpPr>
        <p:spPr>
          <a:xfrm>
            <a:off x="540000" y="1099592"/>
            <a:ext cx="9618980" cy="0"/>
          </a:xfrm>
          <a:custGeom>
            <a:avLst/>
            <a:gdLst/>
            <a:ahLst/>
            <a:cxnLst/>
            <a:rect l="l" t="t" r="r" b="b"/>
            <a:pathLst>
              <a:path w="9618980">
                <a:moveTo>
                  <a:pt x="0" y="0"/>
                </a:moveTo>
                <a:lnTo>
                  <a:pt x="9618560" y="0"/>
                </a:lnTo>
              </a:path>
            </a:pathLst>
          </a:custGeom>
          <a:ln w="3175">
            <a:solidFill>
              <a:srgbClr val="231F20"/>
            </a:solidFill>
          </a:ln>
        </p:spPr>
        <p:txBody>
          <a:bodyPr wrap="square" lIns="0" tIns="0" rIns="0" bIns="0" rtlCol="0"/>
          <a:lstStyle/>
          <a:p>
            <a:endParaRPr/>
          </a:p>
        </p:txBody>
      </p:sp>
      <p:pic>
        <p:nvPicPr>
          <p:cNvPr id="10" name="object 10">
            <a:extLst>
              <a:ext uri="{FF2B5EF4-FFF2-40B4-BE49-F238E27FC236}">
                <a16:creationId xmlns:a16="http://schemas.microsoft.com/office/drawing/2014/main" id="{DA3ECDBA-9EBD-757F-97B4-0127A8507ADA}"/>
              </a:ext>
            </a:extLst>
          </p:cNvPr>
          <p:cNvPicPr/>
          <p:nvPr/>
        </p:nvPicPr>
        <p:blipFill>
          <a:blip r:embed="rId2" cstate="print"/>
          <a:stretch>
            <a:fillRect/>
          </a:stretch>
        </p:blipFill>
        <p:spPr>
          <a:xfrm>
            <a:off x="544284" y="6505493"/>
            <a:ext cx="730710" cy="731100"/>
          </a:xfrm>
          <a:prstGeom prst="rect">
            <a:avLst/>
          </a:prstGeom>
        </p:spPr>
      </p:pic>
      <p:sp>
        <p:nvSpPr>
          <p:cNvPr id="11" name="object 11">
            <a:extLst>
              <a:ext uri="{FF2B5EF4-FFF2-40B4-BE49-F238E27FC236}">
                <a16:creationId xmlns:a16="http://schemas.microsoft.com/office/drawing/2014/main" id="{2BC1598C-0F60-2741-B1DB-F65952B235CB}"/>
              </a:ext>
            </a:extLst>
          </p:cNvPr>
          <p:cNvSpPr txBox="1">
            <a:spLocks noGrp="1"/>
          </p:cNvSpPr>
          <p:nvPr>
            <p:ph type="ftr" sz="quarter" idx="5"/>
          </p:nvPr>
        </p:nvSpPr>
        <p:spPr>
          <a:prstGeom prst="rect">
            <a:avLst/>
          </a:prstGeom>
        </p:spPr>
        <p:txBody>
          <a:bodyPr vert="horz" wrap="square" lIns="0" tIns="635" rIns="0" bIns="0" rtlCol="0">
            <a:spAutoFit/>
          </a:bodyPr>
          <a:lstStyle/>
          <a:p>
            <a:pPr marL="12700">
              <a:lnSpc>
                <a:spcPct val="100000"/>
              </a:lnSpc>
              <a:spcBef>
                <a:spcPts val="5"/>
              </a:spcBef>
            </a:pPr>
            <a:r>
              <a:t>almarena-</a:t>
            </a:r>
            <a:r>
              <a:rPr spc="-10"/>
              <a:t>conseilrh.fr</a:t>
            </a:r>
            <a:endParaRPr spc="-10" dirty="0"/>
          </a:p>
        </p:txBody>
      </p:sp>
      <p:sp>
        <p:nvSpPr>
          <p:cNvPr id="2" name="Text 1">
            <a:extLst>
              <a:ext uri="{FF2B5EF4-FFF2-40B4-BE49-F238E27FC236}">
                <a16:creationId xmlns:a16="http://schemas.microsoft.com/office/drawing/2014/main" id="{92679524-98FE-9F8D-1BB1-8F12A8BF7CEF}"/>
              </a:ext>
            </a:extLst>
          </p:cNvPr>
          <p:cNvSpPr/>
          <p:nvPr/>
        </p:nvSpPr>
        <p:spPr>
          <a:xfrm>
            <a:off x="520959" y="436677"/>
            <a:ext cx="9837928" cy="534670"/>
          </a:xfrm>
          <a:prstGeom prst="rect">
            <a:avLst/>
          </a:prstGeom>
          <a:noFill/>
          <a:ln/>
        </p:spPr>
        <p:txBody>
          <a:bodyPr wrap="square" rtlCol="0" anchor="ctr"/>
          <a:lstStyle/>
          <a:p>
            <a:r>
              <a:rPr lang="en-US" sz="2573" b="1" dirty="0" err="1">
                <a:solidFill>
                  <a:schemeClr val="tx1"/>
                </a:solidFill>
                <a:latin typeface="Arial" pitchFamily="34" charset="0"/>
                <a:ea typeface="Arial" pitchFamily="34" charset="-122"/>
                <a:cs typeface="Arial" pitchFamily="34" charset="-120"/>
              </a:rPr>
              <a:t>Accessibilité</a:t>
            </a:r>
            <a:r>
              <a:rPr lang="en-US" sz="2573" b="1" dirty="0">
                <a:solidFill>
                  <a:schemeClr val="tx1"/>
                </a:solidFill>
                <a:latin typeface="Arial" pitchFamily="34" charset="0"/>
                <a:ea typeface="Arial" pitchFamily="34" charset="-122"/>
                <a:cs typeface="Arial" pitchFamily="34" charset="-120"/>
              </a:rPr>
              <a:t> et handicap</a:t>
            </a:r>
            <a:endParaRPr lang="en-US" sz="2573" dirty="0">
              <a:solidFill>
                <a:schemeClr val="tx1"/>
              </a:solidFill>
            </a:endParaRPr>
          </a:p>
        </p:txBody>
      </p:sp>
      <p:sp>
        <p:nvSpPr>
          <p:cNvPr id="3" name="Text 2">
            <a:extLst>
              <a:ext uri="{FF2B5EF4-FFF2-40B4-BE49-F238E27FC236}">
                <a16:creationId xmlns:a16="http://schemas.microsoft.com/office/drawing/2014/main" id="{95C8DCD0-9B75-3CB1-96FE-3E7F6DE0302C}"/>
              </a:ext>
            </a:extLst>
          </p:cNvPr>
          <p:cNvSpPr/>
          <p:nvPr/>
        </p:nvSpPr>
        <p:spPr>
          <a:xfrm>
            <a:off x="427736" y="1394123"/>
            <a:ext cx="9837928" cy="374269"/>
          </a:xfrm>
          <a:prstGeom prst="rect">
            <a:avLst/>
          </a:prstGeom>
          <a:noFill/>
          <a:ln/>
        </p:spPr>
        <p:txBody>
          <a:bodyPr wrap="square" rtlCol="0" anchor="ctr"/>
          <a:lstStyle/>
          <a:p>
            <a:r>
              <a:rPr lang="en-US" sz="1286" i="1" dirty="0">
                <a:solidFill>
                  <a:schemeClr val="tx1"/>
                </a:solidFill>
                <a:latin typeface="Arial" pitchFamily="34" charset="0"/>
                <a:ea typeface="Arial" pitchFamily="34" charset="-122"/>
                <a:cs typeface="Arial" pitchFamily="34" charset="-120"/>
              </a:rPr>
              <a:t>Nous nous </a:t>
            </a:r>
            <a:r>
              <a:rPr lang="en-US" sz="1286" i="1" dirty="0" err="1">
                <a:solidFill>
                  <a:schemeClr val="tx1"/>
                </a:solidFill>
                <a:latin typeface="Arial" pitchFamily="34" charset="0"/>
                <a:ea typeface="Arial" pitchFamily="34" charset="-122"/>
                <a:cs typeface="Arial" pitchFamily="34" charset="-120"/>
              </a:rPr>
              <a:t>adaptons</a:t>
            </a:r>
            <a:r>
              <a:rPr lang="en-US" sz="1286" i="1" dirty="0">
                <a:solidFill>
                  <a:schemeClr val="tx1"/>
                </a:solidFill>
                <a:latin typeface="Arial" pitchFamily="34" charset="0"/>
                <a:ea typeface="Arial" pitchFamily="34" charset="-122"/>
                <a:cs typeface="Arial" pitchFamily="34" charset="-120"/>
              </a:rPr>
              <a:t> à </a:t>
            </a:r>
            <a:r>
              <a:rPr lang="en-US" sz="1286" i="1" dirty="0" err="1">
                <a:solidFill>
                  <a:schemeClr val="tx1"/>
                </a:solidFill>
                <a:latin typeface="Arial" pitchFamily="34" charset="0"/>
                <a:ea typeface="Arial" pitchFamily="34" charset="-122"/>
                <a:cs typeface="Arial" pitchFamily="34" charset="-120"/>
              </a:rPr>
              <a:t>chaque</a:t>
            </a:r>
            <a:r>
              <a:rPr lang="en-US" sz="1286" i="1" dirty="0">
                <a:solidFill>
                  <a:schemeClr val="tx1"/>
                </a:solidFill>
                <a:latin typeface="Arial" pitchFamily="34" charset="0"/>
                <a:ea typeface="Arial" pitchFamily="34" charset="-122"/>
                <a:cs typeface="Arial" pitchFamily="34" charset="-120"/>
              </a:rPr>
              <a:t> situation</a:t>
            </a:r>
          </a:p>
        </p:txBody>
      </p:sp>
      <p:sp>
        <p:nvSpPr>
          <p:cNvPr id="28" name="Text 15">
            <a:extLst>
              <a:ext uri="{FF2B5EF4-FFF2-40B4-BE49-F238E27FC236}">
                <a16:creationId xmlns:a16="http://schemas.microsoft.com/office/drawing/2014/main" id="{751EEF1E-98EE-6A9A-30BE-3740C42046F8}"/>
              </a:ext>
            </a:extLst>
          </p:cNvPr>
          <p:cNvSpPr/>
          <p:nvPr/>
        </p:nvSpPr>
        <p:spPr>
          <a:xfrm>
            <a:off x="0" y="6744740"/>
            <a:ext cx="10693400" cy="235255"/>
          </a:xfrm>
          <a:prstGeom prst="rect">
            <a:avLst/>
          </a:prstGeom>
          <a:noFill/>
          <a:ln/>
        </p:spPr>
        <p:txBody>
          <a:bodyPr wrap="square" rtlCol="0" anchor="ctr"/>
          <a:lstStyle/>
          <a:p>
            <a:pPr algn="ctr"/>
            <a:r>
              <a:rPr lang="en-US" sz="877" dirty="0">
                <a:solidFill>
                  <a:schemeClr val="tx1"/>
                </a:solidFill>
                <a:latin typeface="Arial" pitchFamily="34" charset="0"/>
                <a:ea typeface="Arial" pitchFamily="34" charset="-122"/>
                <a:cs typeface="Arial" pitchFamily="34" charset="-120"/>
              </a:rPr>
              <a:t>Almarena Conseil RH — </a:t>
            </a:r>
            <a:r>
              <a:rPr lang="fr-FR" sz="900" dirty="0"/>
              <a:t>SIRET : 884 102 369 00029 - Code APE 8559A </a:t>
            </a:r>
          </a:p>
          <a:p>
            <a:pPr algn="ctr"/>
            <a:r>
              <a:rPr lang="en-US" sz="877" dirty="0">
                <a:solidFill>
                  <a:schemeClr val="tx1"/>
                </a:solidFill>
                <a:latin typeface="Arial" pitchFamily="34" charset="0"/>
                <a:ea typeface="Arial" pitchFamily="34" charset="-122"/>
                <a:cs typeface="Arial" pitchFamily="34" charset="-120"/>
                <a:hlinkClick r:id="rId3"/>
              </a:rPr>
              <a:t>www.Almarena-conseilrh.fr</a:t>
            </a:r>
            <a:endParaRPr lang="en-US" sz="877" dirty="0">
              <a:solidFill>
                <a:schemeClr val="tx1"/>
              </a:solidFill>
              <a:latin typeface="Arial" pitchFamily="34" charset="0"/>
              <a:ea typeface="Arial" pitchFamily="34" charset="-122"/>
              <a:cs typeface="Arial" pitchFamily="34" charset="-120"/>
            </a:endParaRPr>
          </a:p>
          <a:p>
            <a:pPr algn="ctr"/>
            <a:endParaRPr lang="en-US" sz="877" dirty="0">
              <a:solidFill>
                <a:schemeClr val="tx1"/>
              </a:solidFill>
            </a:endParaRPr>
          </a:p>
        </p:txBody>
      </p:sp>
      <p:sp>
        <p:nvSpPr>
          <p:cNvPr id="50" name="Text 5">
            <a:extLst>
              <a:ext uri="{FF2B5EF4-FFF2-40B4-BE49-F238E27FC236}">
                <a16:creationId xmlns:a16="http://schemas.microsoft.com/office/drawing/2014/main" id="{39CC9B05-B3F4-E2C3-0B07-FEA9702C2AB4}"/>
              </a:ext>
            </a:extLst>
          </p:cNvPr>
          <p:cNvSpPr/>
          <p:nvPr/>
        </p:nvSpPr>
        <p:spPr>
          <a:xfrm>
            <a:off x="1228345"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1</a:t>
            </a:r>
            <a:endParaRPr lang="en-US" sz="1871" dirty="0"/>
          </a:p>
        </p:txBody>
      </p:sp>
      <p:sp>
        <p:nvSpPr>
          <p:cNvPr id="54" name="Text 10">
            <a:extLst>
              <a:ext uri="{FF2B5EF4-FFF2-40B4-BE49-F238E27FC236}">
                <a16:creationId xmlns:a16="http://schemas.microsoft.com/office/drawing/2014/main" id="{0B590C5C-E1D0-F011-BACF-558F6E1F110A}"/>
              </a:ext>
            </a:extLst>
          </p:cNvPr>
          <p:cNvSpPr/>
          <p:nvPr/>
        </p:nvSpPr>
        <p:spPr>
          <a:xfrm>
            <a:off x="3741294"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2</a:t>
            </a:r>
            <a:endParaRPr lang="en-US" sz="1871" dirty="0"/>
          </a:p>
        </p:txBody>
      </p:sp>
      <p:sp>
        <p:nvSpPr>
          <p:cNvPr id="4" name="Shape 3">
            <a:extLst>
              <a:ext uri="{FF2B5EF4-FFF2-40B4-BE49-F238E27FC236}">
                <a16:creationId xmlns:a16="http://schemas.microsoft.com/office/drawing/2014/main" id="{876F95EF-AA9F-A9DA-F3B3-A83FDBBCD3F3}"/>
              </a:ext>
            </a:extLst>
          </p:cNvPr>
          <p:cNvSpPr/>
          <p:nvPr/>
        </p:nvSpPr>
        <p:spPr>
          <a:xfrm>
            <a:off x="374269" y="2003647"/>
            <a:ext cx="9944862" cy="1390142"/>
          </a:xfrm>
          <a:prstGeom prst="rect">
            <a:avLst/>
          </a:prstGeom>
          <a:solidFill>
            <a:srgbClr val="D6EAF8"/>
          </a:solidFill>
          <a:ln w="12700">
            <a:solidFill>
              <a:srgbClr val="2E86C1"/>
            </a:solidFill>
            <a:prstDash val="solid"/>
          </a:ln>
        </p:spPr>
        <p:txBody>
          <a:bodyPr/>
          <a:lstStyle/>
          <a:p>
            <a:endParaRPr lang="fr-FR"/>
          </a:p>
        </p:txBody>
      </p:sp>
      <p:sp>
        <p:nvSpPr>
          <p:cNvPr id="5" name="Shape 5">
            <a:extLst>
              <a:ext uri="{FF2B5EF4-FFF2-40B4-BE49-F238E27FC236}">
                <a16:creationId xmlns:a16="http://schemas.microsoft.com/office/drawing/2014/main" id="{1122ECB2-4BAA-298B-6D98-79AB4003AA00}"/>
              </a:ext>
            </a:extLst>
          </p:cNvPr>
          <p:cNvSpPr/>
          <p:nvPr/>
        </p:nvSpPr>
        <p:spPr>
          <a:xfrm>
            <a:off x="374269" y="3607657"/>
            <a:ext cx="4918964" cy="1336675"/>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8" name="Image 0" descr="preencoded.png">
            <a:extLst>
              <a:ext uri="{FF2B5EF4-FFF2-40B4-BE49-F238E27FC236}">
                <a16:creationId xmlns:a16="http://schemas.microsoft.com/office/drawing/2014/main" id="{CA7EF430-3593-3733-304D-835792C05992}"/>
              </a:ext>
            </a:extLst>
          </p:cNvPr>
          <p:cNvPicPr>
            <a:picLocks noChangeAspect="1"/>
          </p:cNvPicPr>
          <p:nvPr/>
        </p:nvPicPr>
        <p:blipFill>
          <a:blip r:embed="rId4"/>
          <a:stretch>
            <a:fillRect/>
          </a:stretch>
        </p:blipFill>
        <p:spPr>
          <a:xfrm>
            <a:off x="566750" y="4014006"/>
            <a:ext cx="427736" cy="427736"/>
          </a:xfrm>
          <a:prstGeom prst="rect">
            <a:avLst/>
          </a:prstGeom>
        </p:spPr>
      </p:pic>
      <p:sp>
        <p:nvSpPr>
          <p:cNvPr id="9" name="Text 6">
            <a:extLst>
              <a:ext uri="{FF2B5EF4-FFF2-40B4-BE49-F238E27FC236}">
                <a16:creationId xmlns:a16="http://schemas.microsoft.com/office/drawing/2014/main" id="{B697E154-DF37-D7CE-7892-43E6F0AF8A11}"/>
              </a:ext>
            </a:extLst>
          </p:cNvPr>
          <p:cNvSpPr/>
          <p:nvPr/>
        </p:nvSpPr>
        <p:spPr>
          <a:xfrm>
            <a:off x="1122807" y="3714591"/>
            <a:ext cx="4010025" cy="374269"/>
          </a:xfrm>
          <a:prstGeom prst="rect">
            <a:avLst/>
          </a:prstGeom>
          <a:noFill/>
          <a:ln/>
        </p:spPr>
        <p:txBody>
          <a:bodyPr wrap="square" rtlCol="0" anchor="ctr"/>
          <a:lstStyle/>
          <a:p>
            <a:r>
              <a:rPr lang="en-US" sz="1228" b="1" dirty="0">
                <a:solidFill>
                  <a:srgbClr val="1A5276"/>
                </a:solidFill>
                <a:latin typeface="Arial" pitchFamily="34" charset="0"/>
                <a:ea typeface="Arial" pitchFamily="34" charset="-122"/>
                <a:cs typeface="Arial" pitchFamily="34" charset="-120"/>
              </a:rPr>
              <a:t>Référent Handicap</a:t>
            </a:r>
            <a:endParaRPr lang="en-US" sz="1228" dirty="0"/>
          </a:p>
        </p:txBody>
      </p:sp>
      <p:sp>
        <p:nvSpPr>
          <p:cNvPr id="12" name="Text 7">
            <a:extLst>
              <a:ext uri="{FF2B5EF4-FFF2-40B4-BE49-F238E27FC236}">
                <a16:creationId xmlns:a16="http://schemas.microsoft.com/office/drawing/2014/main" id="{EDDC297B-CB2F-D684-0514-A52A878B8CA5}"/>
              </a:ext>
            </a:extLst>
          </p:cNvPr>
          <p:cNvSpPr/>
          <p:nvPr/>
        </p:nvSpPr>
        <p:spPr>
          <a:xfrm>
            <a:off x="1122807" y="4120941"/>
            <a:ext cx="4010025" cy="727151"/>
          </a:xfrm>
          <a:prstGeom prst="rect">
            <a:avLst/>
          </a:prstGeom>
          <a:noFill/>
          <a:ln/>
        </p:spPr>
        <p:txBody>
          <a:bodyPr wrap="square" rtlCol="0" anchor="ctr"/>
          <a:lstStyle/>
          <a:p>
            <a:r>
              <a:rPr lang="en-US" sz="1052" dirty="0">
                <a:solidFill>
                  <a:srgbClr val="555555"/>
                </a:solidFill>
                <a:latin typeface="Arial" pitchFamily="34" charset="0"/>
                <a:ea typeface="Arial" pitchFamily="34" charset="-122"/>
                <a:cs typeface="Arial" pitchFamily="34" charset="-120"/>
              </a:rPr>
              <a:t>Christine FONOLL Almarena Conseil RH</a:t>
            </a:r>
          </a:p>
          <a:p>
            <a:r>
              <a:rPr lang="en-US" sz="1052" dirty="0">
                <a:solidFill>
                  <a:srgbClr val="555555"/>
                </a:solidFill>
                <a:latin typeface="Arial" pitchFamily="34" charset="0"/>
                <a:cs typeface="Arial" pitchFamily="34" charset="-120"/>
              </a:rPr>
              <a:t>06.21.74.20.28</a:t>
            </a:r>
            <a:endParaRPr lang="en-US" sz="1052" dirty="0"/>
          </a:p>
        </p:txBody>
      </p:sp>
      <p:sp>
        <p:nvSpPr>
          <p:cNvPr id="13" name="Shape 8">
            <a:extLst>
              <a:ext uri="{FF2B5EF4-FFF2-40B4-BE49-F238E27FC236}">
                <a16:creationId xmlns:a16="http://schemas.microsoft.com/office/drawing/2014/main" id="{BEB8FC80-FC26-26D8-DB9D-C7C9B3C58D4F}"/>
              </a:ext>
            </a:extLst>
          </p:cNvPr>
          <p:cNvSpPr/>
          <p:nvPr/>
        </p:nvSpPr>
        <p:spPr>
          <a:xfrm>
            <a:off x="5507101" y="3607657"/>
            <a:ext cx="4918964" cy="1336675"/>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14" name="Image 1" descr="preencoded.png">
            <a:extLst>
              <a:ext uri="{FF2B5EF4-FFF2-40B4-BE49-F238E27FC236}">
                <a16:creationId xmlns:a16="http://schemas.microsoft.com/office/drawing/2014/main" id="{458257EB-870E-95B2-DB02-808CA6A8411B}"/>
              </a:ext>
            </a:extLst>
          </p:cNvPr>
          <p:cNvPicPr>
            <a:picLocks noChangeAspect="1"/>
          </p:cNvPicPr>
          <p:nvPr/>
        </p:nvPicPr>
        <p:blipFill>
          <a:blip r:embed="rId5"/>
          <a:stretch>
            <a:fillRect/>
          </a:stretch>
        </p:blipFill>
        <p:spPr>
          <a:xfrm>
            <a:off x="5699582" y="4014006"/>
            <a:ext cx="427736" cy="427736"/>
          </a:xfrm>
          <a:prstGeom prst="rect">
            <a:avLst/>
          </a:prstGeom>
        </p:spPr>
      </p:pic>
      <p:sp>
        <p:nvSpPr>
          <p:cNvPr id="15" name="Text 9">
            <a:extLst>
              <a:ext uri="{FF2B5EF4-FFF2-40B4-BE49-F238E27FC236}">
                <a16:creationId xmlns:a16="http://schemas.microsoft.com/office/drawing/2014/main" id="{C597622C-C23B-98F5-1682-4193B1D51EFA}"/>
              </a:ext>
            </a:extLst>
          </p:cNvPr>
          <p:cNvSpPr/>
          <p:nvPr/>
        </p:nvSpPr>
        <p:spPr>
          <a:xfrm>
            <a:off x="6255639" y="3714591"/>
            <a:ext cx="4010025" cy="374269"/>
          </a:xfrm>
          <a:prstGeom prst="rect">
            <a:avLst/>
          </a:prstGeom>
          <a:noFill/>
          <a:ln/>
        </p:spPr>
        <p:txBody>
          <a:bodyPr wrap="square" rtlCol="0" anchor="ctr"/>
          <a:lstStyle/>
          <a:p>
            <a:r>
              <a:rPr lang="en-US" sz="1228" b="1" dirty="0">
                <a:solidFill>
                  <a:srgbClr val="1A5276"/>
                </a:solidFill>
                <a:latin typeface="Arial" pitchFamily="34" charset="0"/>
                <a:ea typeface="Arial" pitchFamily="34" charset="-122"/>
                <a:cs typeface="Arial" pitchFamily="34" charset="-120"/>
              </a:rPr>
              <a:t>Compensation &amp; adaptation</a:t>
            </a:r>
            <a:endParaRPr lang="en-US" sz="1228" dirty="0"/>
          </a:p>
        </p:txBody>
      </p:sp>
      <p:sp>
        <p:nvSpPr>
          <p:cNvPr id="16" name="Text 10">
            <a:extLst>
              <a:ext uri="{FF2B5EF4-FFF2-40B4-BE49-F238E27FC236}">
                <a16:creationId xmlns:a16="http://schemas.microsoft.com/office/drawing/2014/main" id="{9737EE0E-1989-13A9-29A8-4C04F89F7FB2}"/>
              </a:ext>
            </a:extLst>
          </p:cNvPr>
          <p:cNvSpPr/>
          <p:nvPr/>
        </p:nvSpPr>
        <p:spPr>
          <a:xfrm>
            <a:off x="6255639" y="4120941"/>
            <a:ext cx="4010025" cy="727151"/>
          </a:xfrm>
          <a:prstGeom prst="rect">
            <a:avLst/>
          </a:prstGeom>
          <a:noFill/>
          <a:ln/>
        </p:spPr>
        <p:txBody>
          <a:bodyPr wrap="square" rtlCol="0" anchor="ctr"/>
          <a:lstStyle/>
          <a:p>
            <a:r>
              <a:rPr lang="en-US" sz="1052" dirty="0">
                <a:solidFill>
                  <a:srgbClr val="555555"/>
                </a:solidFill>
                <a:latin typeface="Arial" pitchFamily="34" charset="0"/>
                <a:ea typeface="Arial" pitchFamily="34" charset="-122"/>
                <a:cs typeface="Arial" pitchFamily="34" charset="-120"/>
              </a:rPr>
              <a:t>Adaptation du rythme, des supports, des modalités d'évaluation et de l'environnement technique selon le handicap.</a:t>
            </a:r>
            <a:endParaRPr lang="en-US" sz="1052" dirty="0"/>
          </a:p>
        </p:txBody>
      </p:sp>
      <p:sp>
        <p:nvSpPr>
          <p:cNvPr id="17" name="Shape 11">
            <a:extLst>
              <a:ext uri="{FF2B5EF4-FFF2-40B4-BE49-F238E27FC236}">
                <a16:creationId xmlns:a16="http://schemas.microsoft.com/office/drawing/2014/main" id="{76080071-8C81-3DED-827E-52AE14975574}"/>
              </a:ext>
            </a:extLst>
          </p:cNvPr>
          <p:cNvSpPr/>
          <p:nvPr/>
        </p:nvSpPr>
        <p:spPr>
          <a:xfrm>
            <a:off x="374269" y="5158200"/>
            <a:ext cx="4918964" cy="1336675"/>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18" name="Image 2" descr="preencoded.png">
            <a:extLst>
              <a:ext uri="{FF2B5EF4-FFF2-40B4-BE49-F238E27FC236}">
                <a16:creationId xmlns:a16="http://schemas.microsoft.com/office/drawing/2014/main" id="{F627CFE0-6350-F1E2-3B94-39B9FF25117E}"/>
              </a:ext>
            </a:extLst>
          </p:cNvPr>
          <p:cNvPicPr>
            <a:picLocks noChangeAspect="1"/>
          </p:cNvPicPr>
          <p:nvPr/>
        </p:nvPicPr>
        <p:blipFill>
          <a:blip r:embed="rId6"/>
          <a:stretch>
            <a:fillRect/>
          </a:stretch>
        </p:blipFill>
        <p:spPr>
          <a:xfrm>
            <a:off x="566750" y="5564549"/>
            <a:ext cx="427736" cy="427736"/>
          </a:xfrm>
          <a:prstGeom prst="rect">
            <a:avLst/>
          </a:prstGeom>
        </p:spPr>
      </p:pic>
      <p:sp>
        <p:nvSpPr>
          <p:cNvPr id="19" name="Text 12">
            <a:extLst>
              <a:ext uri="{FF2B5EF4-FFF2-40B4-BE49-F238E27FC236}">
                <a16:creationId xmlns:a16="http://schemas.microsoft.com/office/drawing/2014/main" id="{9616E34A-B257-19A1-FA36-8387D46BFE2C}"/>
              </a:ext>
            </a:extLst>
          </p:cNvPr>
          <p:cNvSpPr/>
          <p:nvPr/>
        </p:nvSpPr>
        <p:spPr>
          <a:xfrm>
            <a:off x="1122807" y="5265134"/>
            <a:ext cx="4010025" cy="374269"/>
          </a:xfrm>
          <a:prstGeom prst="rect">
            <a:avLst/>
          </a:prstGeom>
          <a:noFill/>
          <a:ln/>
        </p:spPr>
        <p:txBody>
          <a:bodyPr wrap="square" rtlCol="0" anchor="ctr"/>
          <a:lstStyle/>
          <a:p>
            <a:r>
              <a:rPr lang="en-US" sz="1228" b="1" dirty="0">
                <a:solidFill>
                  <a:srgbClr val="1A5276"/>
                </a:solidFill>
                <a:latin typeface="Arial" pitchFamily="34" charset="0"/>
                <a:ea typeface="Arial" pitchFamily="34" charset="-122"/>
                <a:cs typeface="Arial" pitchFamily="34" charset="-120"/>
              </a:rPr>
              <a:t>Accessibilité des lieux</a:t>
            </a:r>
            <a:endParaRPr lang="en-US" sz="1228" dirty="0"/>
          </a:p>
        </p:txBody>
      </p:sp>
      <p:sp>
        <p:nvSpPr>
          <p:cNvPr id="20" name="Text 13">
            <a:extLst>
              <a:ext uri="{FF2B5EF4-FFF2-40B4-BE49-F238E27FC236}">
                <a16:creationId xmlns:a16="http://schemas.microsoft.com/office/drawing/2014/main" id="{EE63579C-EB71-6593-795E-64F9735C09EA}"/>
              </a:ext>
            </a:extLst>
          </p:cNvPr>
          <p:cNvSpPr/>
          <p:nvPr/>
        </p:nvSpPr>
        <p:spPr>
          <a:xfrm>
            <a:off x="1122807" y="5671484"/>
            <a:ext cx="4010025" cy="727151"/>
          </a:xfrm>
          <a:prstGeom prst="rect">
            <a:avLst/>
          </a:prstGeom>
          <a:noFill/>
          <a:ln/>
        </p:spPr>
        <p:txBody>
          <a:bodyPr wrap="square" rtlCol="0" anchor="ctr"/>
          <a:lstStyle/>
          <a:p>
            <a:r>
              <a:rPr lang="en-US" sz="1052" dirty="0">
                <a:solidFill>
                  <a:srgbClr val="555555"/>
                </a:solidFill>
                <a:latin typeface="Arial" pitchFamily="34" charset="0"/>
                <a:ea typeface="Arial" pitchFamily="34" charset="-122"/>
                <a:cs typeface="Arial" pitchFamily="34" charset="-120"/>
              </a:rPr>
              <a:t>Vérification systématique de l'accessibilité des sites de formation avant chaque action. Guide PSH disponible sur demande.</a:t>
            </a:r>
            <a:endParaRPr lang="en-US" sz="1052" dirty="0"/>
          </a:p>
        </p:txBody>
      </p:sp>
      <p:sp>
        <p:nvSpPr>
          <p:cNvPr id="21" name="Shape 14">
            <a:extLst>
              <a:ext uri="{FF2B5EF4-FFF2-40B4-BE49-F238E27FC236}">
                <a16:creationId xmlns:a16="http://schemas.microsoft.com/office/drawing/2014/main" id="{B2F167C5-0E56-A490-4059-74C78FDDB038}"/>
              </a:ext>
            </a:extLst>
          </p:cNvPr>
          <p:cNvSpPr/>
          <p:nvPr/>
        </p:nvSpPr>
        <p:spPr>
          <a:xfrm>
            <a:off x="5507101" y="5158200"/>
            <a:ext cx="4918964" cy="1336675"/>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22" name="Image 3" descr="preencoded.png">
            <a:extLst>
              <a:ext uri="{FF2B5EF4-FFF2-40B4-BE49-F238E27FC236}">
                <a16:creationId xmlns:a16="http://schemas.microsoft.com/office/drawing/2014/main" id="{D7406161-0DA0-2D62-B559-27C1B4FA9212}"/>
              </a:ext>
            </a:extLst>
          </p:cNvPr>
          <p:cNvPicPr>
            <a:picLocks noChangeAspect="1"/>
          </p:cNvPicPr>
          <p:nvPr/>
        </p:nvPicPr>
        <p:blipFill>
          <a:blip r:embed="rId7"/>
          <a:stretch>
            <a:fillRect/>
          </a:stretch>
        </p:blipFill>
        <p:spPr>
          <a:xfrm>
            <a:off x="5699582" y="5564549"/>
            <a:ext cx="427736" cy="427736"/>
          </a:xfrm>
          <a:prstGeom prst="rect">
            <a:avLst/>
          </a:prstGeom>
        </p:spPr>
      </p:pic>
      <p:sp>
        <p:nvSpPr>
          <p:cNvPr id="23" name="Text 15">
            <a:extLst>
              <a:ext uri="{FF2B5EF4-FFF2-40B4-BE49-F238E27FC236}">
                <a16:creationId xmlns:a16="http://schemas.microsoft.com/office/drawing/2014/main" id="{BA3AD11F-5416-0490-64B4-FD72E7CBEB21}"/>
              </a:ext>
            </a:extLst>
          </p:cNvPr>
          <p:cNvSpPr/>
          <p:nvPr/>
        </p:nvSpPr>
        <p:spPr>
          <a:xfrm>
            <a:off x="6255639" y="5265134"/>
            <a:ext cx="4010025" cy="374269"/>
          </a:xfrm>
          <a:prstGeom prst="rect">
            <a:avLst/>
          </a:prstGeom>
          <a:noFill/>
          <a:ln/>
        </p:spPr>
        <p:txBody>
          <a:bodyPr wrap="square" rtlCol="0" anchor="ctr"/>
          <a:lstStyle/>
          <a:p>
            <a:r>
              <a:rPr lang="en-US" sz="1228" b="1" dirty="0">
                <a:solidFill>
                  <a:srgbClr val="1A5276"/>
                </a:solidFill>
                <a:latin typeface="Arial" pitchFamily="34" charset="0"/>
                <a:ea typeface="Arial" pitchFamily="34" charset="-122"/>
                <a:cs typeface="Arial" pitchFamily="34" charset="-120"/>
              </a:rPr>
              <a:t>Démarche RQTH</a:t>
            </a:r>
            <a:endParaRPr lang="en-US" sz="1228" dirty="0"/>
          </a:p>
        </p:txBody>
      </p:sp>
      <p:sp>
        <p:nvSpPr>
          <p:cNvPr id="24" name="Text 16">
            <a:extLst>
              <a:ext uri="{FF2B5EF4-FFF2-40B4-BE49-F238E27FC236}">
                <a16:creationId xmlns:a16="http://schemas.microsoft.com/office/drawing/2014/main" id="{9B1ECBED-978E-C899-93D9-1083661E96DC}"/>
              </a:ext>
            </a:extLst>
          </p:cNvPr>
          <p:cNvSpPr/>
          <p:nvPr/>
        </p:nvSpPr>
        <p:spPr>
          <a:xfrm>
            <a:off x="6255639" y="5671484"/>
            <a:ext cx="4010025" cy="727151"/>
          </a:xfrm>
          <a:prstGeom prst="rect">
            <a:avLst/>
          </a:prstGeom>
          <a:noFill/>
          <a:ln/>
        </p:spPr>
        <p:txBody>
          <a:bodyPr wrap="square" rtlCol="0" anchor="ctr"/>
          <a:lstStyle/>
          <a:p>
            <a:r>
              <a:rPr lang="en-US" sz="1052" dirty="0">
                <a:solidFill>
                  <a:srgbClr val="555555"/>
                </a:solidFill>
                <a:latin typeface="Arial" pitchFamily="34" charset="0"/>
                <a:ea typeface="Arial" pitchFamily="34" charset="-122"/>
                <a:cs typeface="Arial" pitchFamily="34" charset="-120"/>
              </a:rPr>
              <a:t>Accompagnement dans l'orientation vers les structures spécialisées (AGEFIPH, FIPHFP, Cap emploi) si nécessaire.</a:t>
            </a:r>
            <a:endParaRPr lang="en-US" sz="1052" dirty="0"/>
          </a:p>
        </p:txBody>
      </p:sp>
      <p:sp>
        <p:nvSpPr>
          <p:cNvPr id="25" name="Text 4">
            <a:extLst>
              <a:ext uri="{FF2B5EF4-FFF2-40B4-BE49-F238E27FC236}">
                <a16:creationId xmlns:a16="http://schemas.microsoft.com/office/drawing/2014/main" id="{E52B1C70-CBE1-7C40-2122-CE4EAC1434EB}"/>
              </a:ext>
            </a:extLst>
          </p:cNvPr>
          <p:cNvSpPr/>
          <p:nvPr/>
        </p:nvSpPr>
        <p:spPr>
          <a:xfrm>
            <a:off x="588137" y="2110581"/>
            <a:ext cx="9624060" cy="1176274"/>
          </a:xfrm>
          <a:prstGeom prst="rect">
            <a:avLst/>
          </a:prstGeom>
          <a:noFill/>
          <a:ln/>
        </p:spPr>
        <p:txBody>
          <a:bodyPr wrap="square" rtlCol="0" anchor="ctr"/>
          <a:lstStyle/>
          <a:p>
            <a:r>
              <a:rPr lang="en-US" sz="1286" dirty="0">
                <a:solidFill>
                  <a:srgbClr val="1C2833"/>
                </a:solidFill>
                <a:latin typeface="Arial" pitchFamily="34" charset="0"/>
                <a:ea typeface="Arial" pitchFamily="34" charset="-122"/>
                <a:cs typeface="Arial" pitchFamily="34" charset="-120"/>
              </a:rPr>
              <a:t>Notre organisme est engagé dans une démarche d'accessibilité. Toute personne en situation de handicap souhaitant suivre une formation est invitée à nous contacter avant son inscription afin que nous puissions étudier ensemble les adaptations nécessaires.</a:t>
            </a:r>
            <a:endParaRPr lang="en-US" sz="1286" dirty="0"/>
          </a:p>
        </p:txBody>
      </p:sp>
    </p:spTree>
    <p:extLst>
      <p:ext uri="{BB962C8B-B14F-4D97-AF65-F5344CB8AC3E}">
        <p14:creationId xmlns:p14="http://schemas.microsoft.com/office/powerpoint/2010/main" val="471329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DC3318-4E49-3FF9-F2C9-42A67F8C53B2}"/>
            </a:ext>
          </a:extLst>
        </p:cNvPr>
        <p:cNvGrpSpPr/>
        <p:nvPr/>
      </p:nvGrpSpPr>
      <p:grpSpPr>
        <a:xfrm>
          <a:off x="0" y="0"/>
          <a:ext cx="0" cy="0"/>
          <a:chOff x="0" y="0"/>
          <a:chExt cx="0" cy="0"/>
        </a:xfrm>
      </p:grpSpPr>
      <p:sp>
        <p:nvSpPr>
          <p:cNvPr id="6" name="object 6">
            <a:extLst>
              <a:ext uri="{FF2B5EF4-FFF2-40B4-BE49-F238E27FC236}">
                <a16:creationId xmlns:a16="http://schemas.microsoft.com/office/drawing/2014/main" id="{B9542D94-E7C2-DFAC-DE94-DB5111C84954}"/>
              </a:ext>
            </a:extLst>
          </p:cNvPr>
          <p:cNvSpPr txBox="1"/>
          <p:nvPr/>
        </p:nvSpPr>
        <p:spPr>
          <a:xfrm>
            <a:off x="8940541" y="594783"/>
            <a:ext cx="1231900" cy="314960"/>
          </a:xfrm>
          <a:prstGeom prst="rect">
            <a:avLst/>
          </a:prstGeom>
        </p:spPr>
        <p:txBody>
          <a:bodyPr vert="horz" wrap="square" lIns="0" tIns="12700" rIns="0" bIns="0" rtlCol="0">
            <a:spAutoFit/>
          </a:bodyPr>
          <a:lstStyle/>
          <a:p>
            <a:pPr marL="12700" algn="r">
              <a:lnSpc>
                <a:spcPct val="100000"/>
              </a:lnSpc>
              <a:spcBef>
                <a:spcPts val="100"/>
              </a:spcBef>
            </a:pPr>
            <a:r>
              <a:rPr lang="fr-FR" sz="1900" dirty="0">
                <a:solidFill>
                  <a:srgbClr val="B29B3D"/>
                </a:solidFill>
                <a:latin typeface="Almarena Monospaced"/>
                <a:cs typeface="Almarena Monospaced"/>
              </a:rPr>
              <a:t>A</a:t>
            </a:r>
            <a:endParaRPr sz="1900" dirty="0">
              <a:latin typeface="Almarena Monospaced"/>
              <a:cs typeface="Almarena Monospaced"/>
            </a:endParaRPr>
          </a:p>
        </p:txBody>
      </p:sp>
      <p:sp>
        <p:nvSpPr>
          <p:cNvPr id="7" name="object 7">
            <a:extLst>
              <a:ext uri="{FF2B5EF4-FFF2-40B4-BE49-F238E27FC236}">
                <a16:creationId xmlns:a16="http://schemas.microsoft.com/office/drawing/2014/main" id="{F7B52305-EEB6-884B-B279-C4F606BD9AFC}"/>
              </a:ext>
            </a:extLst>
          </p:cNvPr>
          <p:cNvSpPr/>
          <p:nvPr/>
        </p:nvSpPr>
        <p:spPr>
          <a:xfrm>
            <a:off x="540000" y="1099592"/>
            <a:ext cx="9618980" cy="0"/>
          </a:xfrm>
          <a:custGeom>
            <a:avLst/>
            <a:gdLst/>
            <a:ahLst/>
            <a:cxnLst/>
            <a:rect l="l" t="t" r="r" b="b"/>
            <a:pathLst>
              <a:path w="9618980">
                <a:moveTo>
                  <a:pt x="0" y="0"/>
                </a:moveTo>
                <a:lnTo>
                  <a:pt x="9618560" y="0"/>
                </a:lnTo>
              </a:path>
            </a:pathLst>
          </a:custGeom>
          <a:ln w="3175">
            <a:solidFill>
              <a:srgbClr val="231F20"/>
            </a:solidFill>
          </a:ln>
        </p:spPr>
        <p:txBody>
          <a:bodyPr wrap="square" lIns="0" tIns="0" rIns="0" bIns="0" rtlCol="0"/>
          <a:lstStyle/>
          <a:p>
            <a:endParaRPr/>
          </a:p>
        </p:txBody>
      </p:sp>
      <p:pic>
        <p:nvPicPr>
          <p:cNvPr id="10" name="object 10">
            <a:extLst>
              <a:ext uri="{FF2B5EF4-FFF2-40B4-BE49-F238E27FC236}">
                <a16:creationId xmlns:a16="http://schemas.microsoft.com/office/drawing/2014/main" id="{91D17374-A969-037C-8F34-0C94AB50BB7A}"/>
              </a:ext>
            </a:extLst>
          </p:cNvPr>
          <p:cNvPicPr/>
          <p:nvPr/>
        </p:nvPicPr>
        <p:blipFill>
          <a:blip r:embed="rId2" cstate="print"/>
          <a:stretch>
            <a:fillRect/>
          </a:stretch>
        </p:blipFill>
        <p:spPr>
          <a:xfrm>
            <a:off x="544284" y="6505493"/>
            <a:ext cx="730710" cy="731100"/>
          </a:xfrm>
          <a:prstGeom prst="rect">
            <a:avLst/>
          </a:prstGeom>
        </p:spPr>
      </p:pic>
      <p:sp>
        <p:nvSpPr>
          <p:cNvPr id="11" name="object 11">
            <a:extLst>
              <a:ext uri="{FF2B5EF4-FFF2-40B4-BE49-F238E27FC236}">
                <a16:creationId xmlns:a16="http://schemas.microsoft.com/office/drawing/2014/main" id="{A077370A-BC0E-33B3-0BD7-F09DF6D562F8}"/>
              </a:ext>
            </a:extLst>
          </p:cNvPr>
          <p:cNvSpPr txBox="1">
            <a:spLocks noGrp="1"/>
          </p:cNvSpPr>
          <p:nvPr>
            <p:ph type="ftr" sz="quarter" idx="5"/>
          </p:nvPr>
        </p:nvSpPr>
        <p:spPr>
          <a:prstGeom prst="rect">
            <a:avLst/>
          </a:prstGeom>
        </p:spPr>
        <p:txBody>
          <a:bodyPr vert="horz" wrap="square" lIns="0" tIns="635" rIns="0" bIns="0" rtlCol="0">
            <a:spAutoFit/>
          </a:bodyPr>
          <a:lstStyle/>
          <a:p>
            <a:pPr marL="12700">
              <a:lnSpc>
                <a:spcPct val="100000"/>
              </a:lnSpc>
              <a:spcBef>
                <a:spcPts val="5"/>
              </a:spcBef>
            </a:pPr>
            <a:r>
              <a:t>almarena-</a:t>
            </a:r>
            <a:r>
              <a:rPr spc="-10"/>
              <a:t>conseilrh.fr</a:t>
            </a:r>
            <a:endParaRPr spc="-10" dirty="0"/>
          </a:p>
        </p:txBody>
      </p:sp>
      <p:sp>
        <p:nvSpPr>
          <p:cNvPr id="2" name="Text 1">
            <a:extLst>
              <a:ext uri="{FF2B5EF4-FFF2-40B4-BE49-F238E27FC236}">
                <a16:creationId xmlns:a16="http://schemas.microsoft.com/office/drawing/2014/main" id="{48B629BD-121E-5695-6567-480198D1F6AD}"/>
              </a:ext>
            </a:extLst>
          </p:cNvPr>
          <p:cNvSpPr/>
          <p:nvPr/>
        </p:nvSpPr>
        <p:spPr>
          <a:xfrm>
            <a:off x="520959" y="436677"/>
            <a:ext cx="9837928" cy="534670"/>
          </a:xfrm>
          <a:prstGeom prst="rect">
            <a:avLst/>
          </a:prstGeom>
          <a:noFill/>
          <a:ln/>
        </p:spPr>
        <p:txBody>
          <a:bodyPr wrap="square" rtlCol="0" anchor="ctr"/>
          <a:lstStyle/>
          <a:p>
            <a:r>
              <a:rPr lang="en-US" sz="2573" b="1" dirty="0" err="1">
                <a:solidFill>
                  <a:schemeClr val="tx1"/>
                </a:solidFill>
                <a:latin typeface="Arial" pitchFamily="34" charset="0"/>
                <a:ea typeface="Arial" pitchFamily="34" charset="-122"/>
                <a:cs typeface="Arial" pitchFamily="34" charset="-120"/>
              </a:rPr>
              <a:t>Réclammations</a:t>
            </a:r>
            <a:r>
              <a:rPr lang="en-US" sz="2573" b="1" dirty="0">
                <a:solidFill>
                  <a:schemeClr val="tx1"/>
                </a:solidFill>
                <a:latin typeface="Arial" pitchFamily="34" charset="0"/>
                <a:ea typeface="Arial" pitchFamily="34" charset="-122"/>
                <a:cs typeface="Arial" pitchFamily="34" charset="-120"/>
              </a:rPr>
              <a:t> et </a:t>
            </a:r>
            <a:r>
              <a:rPr lang="en-US" sz="2573" b="1" dirty="0" err="1">
                <a:solidFill>
                  <a:schemeClr val="tx1"/>
                </a:solidFill>
                <a:latin typeface="Arial" pitchFamily="34" charset="0"/>
                <a:ea typeface="Arial" pitchFamily="34" charset="-122"/>
                <a:cs typeface="Arial" pitchFamily="34" charset="-120"/>
              </a:rPr>
              <a:t>démarque</a:t>
            </a:r>
            <a:r>
              <a:rPr lang="en-US" sz="2573" b="1" dirty="0">
                <a:solidFill>
                  <a:schemeClr val="tx1"/>
                </a:solidFill>
                <a:latin typeface="Arial" pitchFamily="34" charset="0"/>
                <a:ea typeface="Arial" pitchFamily="34" charset="-122"/>
                <a:cs typeface="Arial" pitchFamily="34" charset="-120"/>
              </a:rPr>
              <a:t> </a:t>
            </a:r>
            <a:r>
              <a:rPr lang="en-US" sz="2573" b="1" dirty="0" err="1">
                <a:solidFill>
                  <a:schemeClr val="tx1"/>
                </a:solidFill>
                <a:latin typeface="Arial" pitchFamily="34" charset="0"/>
                <a:ea typeface="Arial" pitchFamily="34" charset="-122"/>
                <a:cs typeface="Arial" pitchFamily="34" charset="-120"/>
              </a:rPr>
              <a:t>Qualité</a:t>
            </a:r>
            <a:endParaRPr lang="en-US" sz="2573" dirty="0">
              <a:solidFill>
                <a:schemeClr val="tx1"/>
              </a:solidFill>
            </a:endParaRPr>
          </a:p>
        </p:txBody>
      </p:sp>
      <p:sp>
        <p:nvSpPr>
          <p:cNvPr id="3" name="Text 2">
            <a:extLst>
              <a:ext uri="{FF2B5EF4-FFF2-40B4-BE49-F238E27FC236}">
                <a16:creationId xmlns:a16="http://schemas.microsoft.com/office/drawing/2014/main" id="{557F42E8-9DDC-2500-B880-16070089A7DD}"/>
              </a:ext>
            </a:extLst>
          </p:cNvPr>
          <p:cNvSpPr/>
          <p:nvPr/>
        </p:nvSpPr>
        <p:spPr>
          <a:xfrm>
            <a:off x="427736" y="1394123"/>
            <a:ext cx="9837928" cy="374269"/>
          </a:xfrm>
          <a:prstGeom prst="rect">
            <a:avLst/>
          </a:prstGeom>
          <a:noFill/>
          <a:ln/>
        </p:spPr>
        <p:txBody>
          <a:bodyPr wrap="square" rtlCol="0" anchor="ctr"/>
          <a:lstStyle/>
          <a:p>
            <a:r>
              <a:rPr lang="en-US" sz="1286" i="1" dirty="0" err="1">
                <a:solidFill>
                  <a:schemeClr val="tx1"/>
                </a:solidFill>
                <a:latin typeface="Arial" pitchFamily="34" charset="0"/>
                <a:ea typeface="Arial" pitchFamily="34" charset="-122"/>
                <a:cs typeface="Arial" pitchFamily="34" charset="-120"/>
              </a:rPr>
              <a:t>Votre</a:t>
            </a:r>
            <a:r>
              <a:rPr lang="en-US" sz="1286" i="1" dirty="0">
                <a:solidFill>
                  <a:schemeClr val="tx1"/>
                </a:solidFill>
                <a:latin typeface="Arial" pitchFamily="34" charset="0"/>
                <a:ea typeface="Arial" pitchFamily="34" charset="-122"/>
                <a:cs typeface="Arial" pitchFamily="34" charset="-120"/>
              </a:rPr>
              <a:t> satisfaction est </a:t>
            </a:r>
            <a:r>
              <a:rPr lang="en-US" sz="1286" i="1" dirty="0" err="1">
                <a:solidFill>
                  <a:schemeClr val="tx1"/>
                </a:solidFill>
                <a:latin typeface="Arial" pitchFamily="34" charset="0"/>
                <a:ea typeface="Arial" pitchFamily="34" charset="-122"/>
                <a:cs typeface="Arial" pitchFamily="34" charset="-120"/>
              </a:rPr>
              <a:t>notre</a:t>
            </a:r>
            <a:r>
              <a:rPr lang="en-US" sz="1286" i="1" dirty="0">
                <a:solidFill>
                  <a:schemeClr val="tx1"/>
                </a:solidFill>
                <a:latin typeface="Arial" pitchFamily="34" charset="0"/>
                <a:ea typeface="Arial" pitchFamily="34" charset="-122"/>
                <a:cs typeface="Arial" pitchFamily="34" charset="-120"/>
              </a:rPr>
              <a:t> </a:t>
            </a:r>
            <a:r>
              <a:rPr lang="en-US" sz="1286" i="1" dirty="0" err="1">
                <a:solidFill>
                  <a:schemeClr val="tx1"/>
                </a:solidFill>
                <a:latin typeface="Arial" pitchFamily="34" charset="0"/>
                <a:ea typeface="Arial" pitchFamily="34" charset="-122"/>
                <a:cs typeface="Arial" pitchFamily="34" charset="-120"/>
              </a:rPr>
              <a:t>priorité</a:t>
            </a:r>
            <a:endParaRPr lang="en-US" sz="1286" i="1" dirty="0">
              <a:solidFill>
                <a:schemeClr val="tx1"/>
              </a:solidFill>
              <a:latin typeface="Arial" pitchFamily="34" charset="0"/>
              <a:ea typeface="Arial" pitchFamily="34" charset="-122"/>
              <a:cs typeface="Arial" pitchFamily="34" charset="-120"/>
            </a:endParaRPr>
          </a:p>
        </p:txBody>
      </p:sp>
      <p:sp>
        <p:nvSpPr>
          <p:cNvPr id="28" name="Text 15">
            <a:extLst>
              <a:ext uri="{FF2B5EF4-FFF2-40B4-BE49-F238E27FC236}">
                <a16:creationId xmlns:a16="http://schemas.microsoft.com/office/drawing/2014/main" id="{44932773-53CA-F908-A7CC-E6FF82ABD6B6}"/>
              </a:ext>
            </a:extLst>
          </p:cNvPr>
          <p:cNvSpPr/>
          <p:nvPr/>
        </p:nvSpPr>
        <p:spPr>
          <a:xfrm>
            <a:off x="0" y="6744740"/>
            <a:ext cx="10693400" cy="235255"/>
          </a:xfrm>
          <a:prstGeom prst="rect">
            <a:avLst/>
          </a:prstGeom>
          <a:noFill/>
          <a:ln/>
        </p:spPr>
        <p:txBody>
          <a:bodyPr wrap="square" rtlCol="0" anchor="ctr"/>
          <a:lstStyle/>
          <a:p>
            <a:pPr algn="ctr"/>
            <a:r>
              <a:rPr lang="en-US" sz="877" dirty="0">
                <a:solidFill>
                  <a:schemeClr val="tx1"/>
                </a:solidFill>
                <a:latin typeface="Arial" pitchFamily="34" charset="0"/>
                <a:ea typeface="Arial" pitchFamily="34" charset="-122"/>
                <a:cs typeface="Arial" pitchFamily="34" charset="-120"/>
              </a:rPr>
              <a:t>Almarena Conseil RH — </a:t>
            </a:r>
            <a:r>
              <a:rPr lang="fr-FR" sz="900" dirty="0"/>
              <a:t>SIRET : 884 102 369 00029 - Code APE 8559A </a:t>
            </a:r>
          </a:p>
          <a:p>
            <a:pPr algn="ctr"/>
            <a:r>
              <a:rPr lang="en-US" sz="877" dirty="0">
                <a:solidFill>
                  <a:schemeClr val="tx1"/>
                </a:solidFill>
                <a:latin typeface="Arial" pitchFamily="34" charset="0"/>
                <a:ea typeface="Arial" pitchFamily="34" charset="-122"/>
                <a:cs typeface="Arial" pitchFamily="34" charset="-120"/>
                <a:hlinkClick r:id="rId3"/>
              </a:rPr>
              <a:t>www.Almarena-conseilrh.fr</a:t>
            </a:r>
            <a:endParaRPr lang="en-US" sz="877" dirty="0">
              <a:solidFill>
                <a:schemeClr val="tx1"/>
              </a:solidFill>
              <a:latin typeface="Arial" pitchFamily="34" charset="0"/>
              <a:ea typeface="Arial" pitchFamily="34" charset="-122"/>
              <a:cs typeface="Arial" pitchFamily="34" charset="-120"/>
            </a:endParaRPr>
          </a:p>
          <a:p>
            <a:pPr algn="ctr"/>
            <a:endParaRPr lang="en-US" sz="877" dirty="0">
              <a:solidFill>
                <a:schemeClr val="tx1"/>
              </a:solidFill>
            </a:endParaRPr>
          </a:p>
        </p:txBody>
      </p:sp>
      <p:sp>
        <p:nvSpPr>
          <p:cNvPr id="50" name="Text 5">
            <a:extLst>
              <a:ext uri="{FF2B5EF4-FFF2-40B4-BE49-F238E27FC236}">
                <a16:creationId xmlns:a16="http://schemas.microsoft.com/office/drawing/2014/main" id="{58F1FE4D-7FBA-7FC6-1A38-EBFB75C8350A}"/>
              </a:ext>
            </a:extLst>
          </p:cNvPr>
          <p:cNvSpPr/>
          <p:nvPr/>
        </p:nvSpPr>
        <p:spPr>
          <a:xfrm>
            <a:off x="1228345"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1</a:t>
            </a:r>
            <a:endParaRPr lang="en-US" sz="1871" dirty="0"/>
          </a:p>
        </p:txBody>
      </p:sp>
      <p:sp>
        <p:nvSpPr>
          <p:cNvPr id="54" name="Text 10">
            <a:extLst>
              <a:ext uri="{FF2B5EF4-FFF2-40B4-BE49-F238E27FC236}">
                <a16:creationId xmlns:a16="http://schemas.microsoft.com/office/drawing/2014/main" id="{C2C58877-83C8-2D3E-C24A-EC53051A1CEE}"/>
              </a:ext>
            </a:extLst>
          </p:cNvPr>
          <p:cNvSpPr/>
          <p:nvPr/>
        </p:nvSpPr>
        <p:spPr>
          <a:xfrm>
            <a:off x="3741294"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2</a:t>
            </a:r>
            <a:endParaRPr lang="en-US" sz="1871" dirty="0"/>
          </a:p>
        </p:txBody>
      </p:sp>
      <p:sp>
        <p:nvSpPr>
          <p:cNvPr id="4" name="Shape 3">
            <a:extLst>
              <a:ext uri="{FF2B5EF4-FFF2-40B4-BE49-F238E27FC236}">
                <a16:creationId xmlns:a16="http://schemas.microsoft.com/office/drawing/2014/main" id="{7C7CE9C1-03DC-8927-BBC5-0C046B86673F}"/>
              </a:ext>
            </a:extLst>
          </p:cNvPr>
          <p:cNvSpPr/>
          <p:nvPr/>
        </p:nvSpPr>
        <p:spPr>
          <a:xfrm>
            <a:off x="1197661" y="2078501"/>
            <a:ext cx="662991" cy="662991"/>
          </a:xfrm>
          <a:prstGeom prst="ellipse">
            <a:avLst/>
          </a:prstGeom>
          <a:solidFill>
            <a:srgbClr val="1A5276"/>
          </a:solidFill>
          <a:ln/>
        </p:spPr>
        <p:txBody>
          <a:bodyPr/>
          <a:lstStyle/>
          <a:p>
            <a:pPr algn="ctr"/>
            <a:r>
              <a:rPr lang="fr-FR" sz="2000" b="1" dirty="0">
                <a:solidFill>
                  <a:schemeClr val="bg1"/>
                </a:solidFill>
              </a:rPr>
              <a:t>1</a:t>
            </a:r>
          </a:p>
        </p:txBody>
      </p:sp>
      <p:sp>
        <p:nvSpPr>
          <p:cNvPr id="5" name="Shape 6">
            <a:extLst>
              <a:ext uri="{FF2B5EF4-FFF2-40B4-BE49-F238E27FC236}">
                <a16:creationId xmlns:a16="http://schemas.microsoft.com/office/drawing/2014/main" id="{F532C8B1-447B-F3FC-6C87-53602E68B928}"/>
              </a:ext>
            </a:extLst>
          </p:cNvPr>
          <p:cNvSpPr/>
          <p:nvPr/>
        </p:nvSpPr>
        <p:spPr>
          <a:xfrm>
            <a:off x="374269" y="2912586"/>
            <a:ext cx="2352548" cy="2245614"/>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sp>
        <p:nvSpPr>
          <p:cNvPr id="8" name="Text 7">
            <a:extLst>
              <a:ext uri="{FF2B5EF4-FFF2-40B4-BE49-F238E27FC236}">
                <a16:creationId xmlns:a16="http://schemas.microsoft.com/office/drawing/2014/main" id="{5BB894D9-C685-A085-AEE7-8EC471B57D3C}"/>
              </a:ext>
            </a:extLst>
          </p:cNvPr>
          <p:cNvSpPr/>
          <p:nvPr/>
        </p:nvSpPr>
        <p:spPr>
          <a:xfrm>
            <a:off x="481203" y="2998134"/>
            <a:ext cx="2138680" cy="406349"/>
          </a:xfrm>
          <a:prstGeom prst="rect">
            <a:avLst/>
          </a:prstGeom>
          <a:noFill/>
          <a:ln/>
        </p:spPr>
        <p:txBody>
          <a:bodyPr wrap="square" rtlCol="0" anchor="ctr"/>
          <a:lstStyle/>
          <a:p>
            <a:pPr algn="ctr"/>
            <a:r>
              <a:rPr lang="en-US" sz="1286" b="1" dirty="0">
                <a:solidFill>
                  <a:srgbClr val="1A5276"/>
                </a:solidFill>
                <a:latin typeface="Arial" pitchFamily="34" charset="0"/>
                <a:ea typeface="Arial" pitchFamily="34" charset="-122"/>
                <a:cs typeface="Arial" pitchFamily="34" charset="-120"/>
              </a:rPr>
              <a:t>Exprimer</a:t>
            </a:r>
            <a:endParaRPr lang="en-US" sz="1286" dirty="0"/>
          </a:p>
        </p:txBody>
      </p:sp>
      <p:sp>
        <p:nvSpPr>
          <p:cNvPr id="9" name="Text 8">
            <a:extLst>
              <a:ext uri="{FF2B5EF4-FFF2-40B4-BE49-F238E27FC236}">
                <a16:creationId xmlns:a16="http://schemas.microsoft.com/office/drawing/2014/main" id="{BCC31A57-BEF8-3066-5C5D-687AD96B0636}"/>
              </a:ext>
            </a:extLst>
          </p:cNvPr>
          <p:cNvSpPr/>
          <p:nvPr/>
        </p:nvSpPr>
        <p:spPr>
          <a:xfrm>
            <a:off x="481203" y="3447256"/>
            <a:ext cx="2138680" cy="1604010"/>
          </a:xfrm>
          <a:prstGeom prst="rect">
            <a:avLst/>
          </a:prstGeom>
          <a:noFill/>
          <a:ln/>
        </p:spPr>
        <p:txBody>
          <a:bodyPr wrap="square" rtlCol="0" anchor="ctr"/>
          <a:lstStyle/>
          <a:p>
            <a:pPr algn="ctr"/>
            <a:r>
              <a:rPr lang="en-US" sz="1111" dirty="0">
                <a:solidFill>
                  <a:srgbClr val="555555"/>
                </a:solidFill>
                <a:latin typeface="Arial" pitchFamily="34" charset="0"/>
                <a:ea typeface="Arial" pitchFamily="34" charset="-122"/>
                <a:cs typeface="Arial" pitchFamily="34" charset="-120"/>
              </a:rPr>
              <a:t>Via le formulaire disponible sur notre site, par email ou par téléphone auprès du référent qualité.</a:t>
            </a:r>
            <a:endParaRPr lang="en-US" sz="1111" dirty="0"/>
          </a:p>
        </p:txBody>
      </p:sp>
      <p:sp>
        <p:nvSpPr>
          <p:cNvPr id="12" name="Shape 9">
            <a:extLst>
              <a:ext uri="{FF2B5EF4-FFF2-40B4-BE49-F238E27FC236}">
                <a16:creationId xmlns:a16="http://schemas.microsoft.com/office/drawing/2014/main" id="{CED62430-93AF-D6C6-016B-644A546F83B4}"/>
              </a:ext>
            </a:extLst>
          </p:cNvPr>
          <p:cNvSpPr/>
          <p:nvPr/>
        </p:nvSpPr>
        <p:spPr>
          <a:xfrm>
            <a:off x="3710610" y="2078501"/>
            <a:ext cx="662991" cy="662991"/>
          </a:xfrm>
          <a:prstGeom prst="ellipse">
            <a:avLst/>
          </a:prstGeom>
          <a:solidFill>
            <a:srgbClr val="1A5276"/>
          </a:solidFill>
          <a:ln/>
        </p:spPr>
        <p:txBody>
          <a:bodyPr/>
          <a:lstStyle/>
          <a:p>
            <a:pPr algn="ctr"/>
            <a:r>
              <a:rPr lang="fr-FR" sz="2000" b="1" dirty="0">
                <a:solidFill>
                  <a:schemeClr val="bg1"/>
                </a:solidFill>
              </a:rPr>
              <a:t>2</a:t>
            </a:r>
          </a:p>
        </p:txBody>
      </p:sp>
      <p:sp>
        <p:nvSpPr>
          <p:cNvPr id="13" name="Shape 12">
            <a:extLst>
              <a:ext uri="{FF2B5EF4-FFF2-40B4-BE49-F238E27FC236}">
                <a16:creationId xmlns:a16="http://schemas.microsoft.com/office/drawing/2014/main" id="{2BB76711-907C-8FCC-CB32-1D7F86C081C0}"/>
              </a:ext>
            </a:extLst>
          </p:cNvPr>
          <p:cNvSpPr/>
          <p:nvPr/>
        </p:nvSpPr>
        <p:spPr>
          <a:xfrm>
            <a:off x="2887218" y="2912586"/>
            <a:ext cx="2352548" cy="2245614"/>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sp>
        <p:nvSpPr>
          <p:cNvPr id="14" name="Text 13">
            <a:extLst>
              <a:ext uri="{FF2B5EF4-FFF2-40B4-BE49-F238E27FC236}">
                <a16:creationId xmlns:a16="http://schemas.microsoft.com/office/drawing/2014/main" id="{411F090E-B3D9-004E-06E6-DB557A09DF47}"/>
              </a:ext>
            </a:extLst>
          </p:cNvPr>
          <p:cNvSpPr/>
          <p:nvPr/>
        </p:nvSpPr>
        <p:spPr>
          <a:xfrm>
            <a:off x="2994152" y="2998134"/>
            <a:ext cx="2138680" cy="406349"/>
          </a:xfrm>
          <a:prstGeom prst="rect">
            <a:avLst/>
          </a:prstGeom>
          <a:noFill/>
          <a:ln/>
        </p:spPr>
        <p:txBody>
          <a:bodyPr wrap="square" rtlCol="0" anchor="ctr"/>
          <a:lstStyle/>
          <a:p>
            <a:pPr algn="ctr"/>
            <a:r>
              <a:rPr lang="en-US" sz="1286" b="1" dirty="0">
                <a:solidFill>
                  <a:srgbClr val="1A5276"/>
                </a:solidFill>
                <a:latin typeface="Arial" pitchFamily="34" charset="0"/>
                <a:ea typeface="Arial" pitchFamily="34" charset="-122"/>
                <a:cs typeface="Arial" pitchFamily="34" charset="-120"/>
              </a:rPr>
              <a:t>Analyser</a:t>
            </a:r>
            <a:endParaRPr lang="en-US" sz="1286" dirty="0"/>
          </a:p>
        </p:txBody>
      </p:sp>
      <p:sp>
        <p:nvSpPr>
          <p:cNvPr id="15" name="Text 14">
            <a:extLst>
              <a:ext uri="{FF2B5EF4-FFF2-40B4-BE49-F238E27FC236}">
                <a16:creationId xmlns:a16="http://schemas.microsoft.com/office/drawing/2014/main" id="{9E0D4883-21AB-F0F0-E81B-9391AFD8ED53}"/>
              </a:ext>
            </a:extLst>
          </p:cNvPr>
          <p:cNvSpPr/>
          <p:nvPr/>
        </p:nvSpPr>
        <p:spPr>
          <a:xfrm>
            <a:off x="2994152" y="3447256"/>
            <a:ext cx="2138680" cy="1604010"/>
          </a:xfrm>
          <a:prstGeom prst="rect">
            <a:avLst/>
          </a:prstGeom>
          <a:noFill/>
          <a:ln/>
        </p:spPr>
        <p:txBody>
          <a:bodyPr wrap="square" rtlCol="0" anchor="ctr"/>
          <a:lstStyle/>
          <a:p>
            <a:pPr algn="ctr"/>
            <a:r>
              <a:rPr lang="en-US" sz="1111" dirty="0">
                <a:solidFill>
                  <a:srgbClr val="555555"/>
                </a:solidFill>
                <a:latin typeface="Arial" pitchFamily="34" charset="0"/>
                <a:ea typeface="Arial" pitchFamily="34" charset="-122"/>
                <a:cs typeface="Arial" pitchFamily="34" charset="-120"/>
              </a:rPr>
              <a:t>Prise en charge sous 48h ouvrables par le référent qualité. Accusé de réception systématique.</a:t>
            </a:r>
            <a:endParaRPr lang="en-US" sz="1111" dirty="0"/>
          </a:p>
        </p:txBody>
      </p:sp>
      <p:sp>
        <p:nvSpPr>
          <p:cNvPr id="16" name="Shape 15">
            <a:extLst>
              <a:ext uri="{FF2B5EF4-FFF2-40B4-BE49-F238E27FC236}">
                <a16:creationId xmlns:a16="http://schemas.microsoft.com/office/drawing/2014/main" id="{D0F50A80-A436-287E-9F2E-ADB8372B9488}"/>
              </a:ext>
            </a:extLst>
          </p:cNvPr>
          <p:cNvSpPr/>
          <p:nvPr/>
        </p:nvSpPr>
        <p:spPr>
          <a:xfrm>
            <a:off x="6223559" y="2078501"/>
            <a:ext cx="662991" cy="662991"/>
          </a:xfrm>
          <a:prstGeom prst="ellipse">
            <a:avLst/>
          </a:prstGeom>
          <a:solidFill>
            <a:srgbClr val="1A5276"/>
          </a:solidFill>
          <a:ln/>
        </p:spPr>
        <p:txBody>
          <a:bodyPr/>
          <a:lstStyle/>
          <a:p>
            <a:pPr algn="ctr"/>
            <a:r>
              <a:rPr lang="fr-FR" sz="2000" b="1" dirty="0">
                <a:solidFill>
                  <a:schemeClr val="bg1"/>
                </a:solidFill>
              </a:rPr>
              <a:t>3</a:t>
            </a:r>
          </a:p>
        </p:txBody>
      </p:sp>
      <p:sp>
        <p:nvSpPr>
          <p:cNvPr id="17" name="Shape 18">
            <a:extLst>
              <a:ext uri="{FF2B5EF4-FFF2-40B4-BE49-F238E27FC236}">
                <a16:creationId xmlns:a16="http://schemas.microsoft.com/office/drawing/2014/main" id="{C7515F00-2515-26A5-85FD-41EF974047D7}"/>
              </a:ext>
            </a:extLst>
          </p:cNvPr>
          <p:cNvSpPr/>
          <p:nvPr/>
        </p:nvSpPr>
        <p:spPr>
          <a:xfrm>
            <a:off x="5400167" y="2912586"/>
            <a:ext cx="2352548" cy="2245614"/>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sp>
        <p:nvSpPr>
          <p:cNvPr id="18" name="Text 19">
            <a:extLst>
              <a:ext uri="{FF2B5EF4-FFF2-40B4-BE49-F238E27FC236}">
                <a16:creationId xmlns:a16="http://schemas.microsoft.com/office/drawing/2014/main" id="{8B65EA94-75BA-5647-3E7B-DB1682A04B4B}"/>
              </a:ext>
            </a:extLst>
          </p:cNvPr>
          <p:cNvSpPr/>
          <p:nvPr/>
        </p:nvSpPr>
        <p:spPr>
          <a:xfrm>
            <a:off x="5507101" y="2998134"/>
            <a:ext cx="2138680" cy="406349"/>
          </a:xfrm>
          <a:prstGeom prst="rect">
            <a:avLst/>
          </a:prstGeom>
          <a:noFill/>
          <a:ln/>
        </p:spPr>
        <p:txBody>
          <a:bodyPr wrap="square" rtlCol="0" anchor="ctr"/>
          <a:lstStyle/>
          <a:p>
            <a:pPr algn="ctr"/>
            <a:r>
              <a:rPr lang="en-US" sz="1286" b="1" dirty="0">
                <a:solidFill>
                  <a:srgbClr val="1A5276"/>
                </a:solidFill>
                <a:latin typeface="Arial" pitchFamily="34" charset="0"/>
                <a:ea typeface="Arial" pitchFamily="34" charset="-122"/>
                <a:cs typeface="Arial" pitchFamily="34" charset="-120"/>
              </a:rPr>
              <a:t>Résoudre</a:t>
            </a:r>
            <a:endParaRPr lang="en-US" sz="1286" dirty="0"/>
          </a:p>
        </p:txBody>
      </p:sp>
      <p:sp>
        <p:nvSpPr>
          <p:cNvPr id="19" name="Text 20">
            <a:extLst>
              <a:ext uri="{FF2B5EF4-FFF2-40B4-BE49-F238E27FC236}">
                <a16:creationId xmlns:a16="http://schemas.microsoft.com/office/drawing/2014/main" id="{B63E49B4-B160-DCF5-863F-44A0A9340003}"/>
              </a:ext>
            </a:extLst>
          </p:cNvPr>
          <p:cNvSpPr/>
          <p:nvPr/>
        </p:nvSpPr>
        <p:spPr>
          <a:xfrm>
            <a:off x="5507101" y="3447256"/>
            <a:ext cx="2138680" cy="1604010"/>
          </a:xfrm>
          <a:prstGeom prst="rect">
            <a:avLst/>
          </a:prstGeom>
          <a:noFill/>
          <a:ln/>
        </p:spPr>
        <p:txBody>
          <a:bodyPr wrap="square" rtlCol="0" anchor="ctr"/>
          <a:lstStyle/>
          <a:p>
            <a:pPr algn="ctr"/>
            <a:r>
              <a:rPr lang="en-US" sz="1111" dirty="0">
                <a:solidFill>
                  <a:srgbClr val="555555"/>
                </a:solidFill>
                <a:latin typeface="Arial" pitchFamily="34" charset="0"/>
                <a:ea typeface="Arial" pitchFamily="34" charset="-122"/>
                <a:cs typeface="Arial" pitchFamily="34" charset="-120"/>
              </a:rPr>
              <a:t>Mise en place d'actions correctives ou compensatoires. Information du demandeur sur les mesures prises.</a:t>
            </a:r>
            <a:endParaRPr lang="en-US" sz="1111" dirty="0"/>
          </a:p>
        </p:txBody>
      </p:sp>
      <p:sp>
        <p:nvSpPr>
          <p:cNvPr id="20" name="Shape 21">
            <a:extLst>
              <a:ext uri="{FF2B5EF4-FFF2-40B4-BE49-F238E27FC236}">
                <a16:creationId xmlns:a16="http://schemas.microsoft.com/office/drawing/2014/main" id="{BAAFE1B4-0EED-4329-B363-E901D3B991C9}"/>
              </a:ext>
            </a:extLst>
          </p:cNvPr>
          <p:cNvSpPr/>
          <p:nvPr/>
        </p:nvSpPr>
        <p:spPr>
          <a:xfrm>
            <a:off x="8736508" y="2078501"/>
            <a:ext cx="662991" cy="662991"/>
          </a:xfrm>
          <a:prstGeom prst="ellipse">
            <a:avLst/>
          </a:prstGeom>
          <a:solidFill>
            <a:srgbClr val="1A5276"/>
          </a:solidFill>
          <a:ln/>
        </p:spPr>
        <p:txBody>
          <a:bodyPr/>
          <a:lstStyle/>
          <a:p>
            <a:pPr algn="ctr"/>
            <a:r>
              <a:rPr lang="fr-FR" sz="2000" b="1" dirty="0">
                <a:solidFill>
                  <a:schemeClr val="bg1"/>
                </a:solidFill>
              </a:rPr>
              <a:t>4</a:t>
            </a:r>
          </a:p>
        </p:txBody>
      </p:sp>
      <p:sp>
        <p:nvSpPr>
          <p:cNvPr id="21" name="Shape 23">
            <a:extLst>
              <a:ext uri="{FF2B5EF4-FFF2-40B4-BE49-F238E27FC236}">
                <a16:creationId xmlns:a16="http://schemas.microsoft.com/office/drawing/2014/main" id="{7FEE5837-DCC6-0549-08D3-82B95D41E38E}"/>
              </a:ext>
            </a:extLst>
          </p:cNvPr>
          <p:cNvSpPr/>
          <p:nvPr/>
        </p:nvSpPr>
        <p:spPr>
          <a:xfrm>
            <a:off x="7913116" y="2912586"/>
            <a:ext cx="2352548" cy="2245614"/>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sp>
        <p:nvSpPr>
          <p:cNvPr id="22" name="Text 24">
            <a:extLst>
              <a:ext uri="{FF2B5EF4-FFF2-40B4-BE49-F238E27FC236}">
                <a16:creationId xmlns:a16="http://schemas.microsoft.com/office/drawing/2014/main" id="{E93B438E-FD43-112C-0B3A-2FCEB5F2E12D}"/>
              </a:ext>
            </a:extLst>
          </p:cNvPr>
          <p:cNvSpPr/>
          <p:nvPr/>
        </p:nvSpPr>
        <p:spPr>
          <a:xfrm>
            <a:off x="8020050" y="2998134"/>
            <a:ext cx="2138680" cy="406349"/>
          </a:xfrm>
          <a:prstGeom prst="rect">
            <a:avLst/>
          </a:prstGeom>
          <a:noFill/>
          <a:ln/>
        </p:spPr>
        <p:txBody>
          <a:bodyPr wrap="square" rtlCol="0" anchor="ctr"/>
          <a:lstStyle/>
          <a:p>
            <a:pPr algn="ctr"/>
            <a:r>
              <a:rPr lang="en-US" sz="1286" b="1" dirty="0">
                <a:solidFill>
                  <a:srgbClr val="1A5276"/>
                </a:solidFill>
                <a:latin typeface="Arial" pitchFamily="34" charset="0"/>
                <a:ea typeface="Arial" pitchFamily="34" charset="-122"/>
                <a:cs typeface="Arial" pitchFamily="34" charset="-120"/>
              </a:rPr>
              <a:t>Améliorer</a:t>
            </a:r>
            <a:endParaRPr lang="en-US" sz="1286" dirty="0"/>
          </a:p>
        </p:txBody>
      </p:sp>
      <p:sp>
        <p:nvSpPr>
          <p:cNvPr id="23" name="Text 25">
            <a:extLst>
              <a:ext uri="{FF2B5EF4-FFF2-40B4-BE49-F238E27FC236}">
                <a16:creationId xmlns:a16="http://schemas.microsoft.com/office/drawing/2014/main" id="{B390039F-C9E2-4DE1-8375-FBAF417439E8}"/>
              </a:ext>
            </a:extLst>
          </p:cNvPr>
          <p:cNvSpPr/>
          <p:nvPr/>
        </p:nvSpPr>
        <p:spPr>
          <a:xfrm>
            <a:off x="8020050" y="3447256"/>
            <a:ext cx="2138680" cy="1604010"/>
          </a:xfrm>
          <a:prstGeom prst="rect">
            <a:avLst/>
          </a:prstGeom>
          <a:noFill/>
          <a:ln/>
        </p:spPr>
        <p:txBody>
          <a:bodyPr wrap="square" rtlCol="0" anchor="ctr"/>
          <a:lstStyle/>
          <a:p>
            <a:pPr algn="ctr"/>
            <a:r>
              <a:rPr lang="en-US" sz="1111" dirty="0">
                <a:solidFill>
                  <a:srgbClr val="555555"/>
                </a:solidFill>
                <a:latin typeface="Arial" pitchFamily="34" charset="0"/>
                <a:ea typeface="Arial" pitchFamily="34" charset="-122"/>
                <a:cs typeface="Arial" pitchFamily="34" charset="-120"/>
              </a:rPr>
              <a:t>Intégration au bilan qualité annuel. Chaque retour contribue à l'amélioration continue de nos prestations.</a:t>
            </a:r>
            <a:endParaRPr lang="en-US" sz="1111" dirty="0"/>
          </a:p>
        </p:txBody>
      </p:sp>
      <p:sp>
        <p:nvSpPr>
          <p:cNvPr id="24" name="Shape 26">
            <a:extLst>
              <a:ext uri="{FF2B5EF4-FFF2-40B4-BE49-F238E27FC236}">
                <a16:creationId xmlns:a16="http://schemas.microsoft.com/office/drawing/2014/main" id="{96244CF0-4F66-3DC1-6227-FF25FC20FCD5}"/>
              </a:ext>
            </a:extLst>
          </p:cNvPr>
          <p:cNvSpPr/>
          <p:nvPr/>
        </p:nvSpPr>
        <p:spPr>
          <a:xfrm>
            <a:off x="374269" y="5350681"/>
            <a:ext cx="9944862" cy="908939"/>
          </a:xfrm>
          <a:prstGeom prst="rect">
            <a:avLst/>
          </a:prstGeom>
          <a:solidFill>
            <a:srgbClr val="D6EAF8"/>
          </a:solidFill>
          <a:ln w="12700">
            <a:solidFill>
              <a:srgbClr val="2E86C1"/>
            </a:solidFill>
            <a:prstDash val="solid"/>
          </a:ln>
        </p:spPr>
        <p:txBody>
          <a:bodyPr/>
          <a:lstStyle/>
          <a:p>
            <a:endParaRPr lang="fr-FR"/>
          </a:p>
        </p:txBody>
      </p:sp>
      <p:sp>
        <p:nvSpPr>
          <p:cNvPr id="25" name="Text 27">
            <a:extLst>
              <a:ext uri="{FF2B5EF4-FFF2-40B4-BE49-F238E27FC236}">
                <a16:creationId xmlns:a16="http://schemas.microsoft.com/office/drawing/2014/main" id="{A14D4DEE-0A9F-FA3B-B612-C6EB42B0A6AF}"/>
              </a:ext>
            </a:extLst>
          </p:cNvPr>
          <p:cNvSpPr/>
          <p:nvPr/>
        </p:nvSpPr>
        <p:spPr>
          <a:xfrm>
            <a:off x="588137" y="5457616"/>
            <a:ext cx="9624060" cy="727151"/>
          </a:xfrm>
          <a:prstGeom prst="rect">
            <a:avLst/>
          </a:prstGeom>
          <a:noFill/>
          <a:ln/>
        </p:spPr>
        <p:txBody>
          <a:bodyPr wrap="square" rtlCol="0" anchor="ctr"/>
          <a:lstStyle/>
          <a:p>
            <a:r>
              <a:rPr lang="en-US" sz="1111" dirty="0">
                <a:solidFill>
                  <a:srgbClr val="1C2833"/>
                </a:solidFill>
                <a:latin typeface="Arial" pitchFamily="34" charset="0"/>
                <a:ea typeface="Arial" pitchFamily="34" charset="-122"/>
                <a:cs typeface="Arial" pitchFamily="34" charset="-120"/>
              </a:rPr>
              <a:t>Bilan qualité annuel : taux de satisfaction, taux d'obtention des certifications, taux de rupture, indicateurs de résultats — consultables sur demande et publiés conformément aux exigences du RNQ Qualiopi.</a:t>
            </a:r>
            <a:endParaRPr lang="en-US" sz="1111" dirty="0"/>
          </a:p>
        </p:txBody>
      </p:sp>
    </p:spTree>
    <p:extLst>
      <p:ext uri="{BB962C8B-B14F-4D97-AF65-F5344CB8AC3E}">
        <p14:creationId xmlns:p14="http://schemas.microsoft.com/office/powerpoint/2010/main" val="523883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DA3AE-C24F-236F-EE3D-96FB66F0FC51}"/>
            </a:ext>
          </a:extLst>
        </p:cNvPr>
        <p:cNvGrpSpPr/>
        <p:nvPr/>
      </p:nvGrpSpPr>
      <p:grpSpPr>
        <a:xfrm>
          <a:off x="0" y="0"/>
          <a:ext cx="0" cy="0"/>
          <a:chOff x="0" y="0"/>
          <a:chExt cx="0" cy="0"/>
        </a:xfrm>
      </p:grpSpPr>
      <p:sp>
        <p:nvSpPr>
          <p:cNvPr id="6" name="object 6">
            <a:extLst>
              <a:ext uri="{FF2B5EF4-FFF2-40B4-BE49-F238E27FC236}">
                <a16:creationId xmlns:a16="http://schemas.microsoft.com/office/drawing/2014/main" id="{C2DDCDBC-7BF8-B8C3-BF46-86882835F647}"/>
              </a:ext>
            </a:extLst>
          </p:cNvPr>
          <p:cNvSpPr txBox="1"/>
          <p:nvPr/>
        </p:nvSpPr>
        <p:spPr>
          <a:xfrm>
            <a:off x="8940541" y="594783"/>
            <a:ext cx="1231900" cy="314960"/>
          </a:xfrm>
          <a:prstGeom prst="rect">
            <a:avLst/>
          </a:prstGeom>
        </p:spPr>
        <p:txBody>
          <a:bodyPr vert="horz" wrap="square" lIns="0" tIns="12700" rIns="0" bIns="0" rtlCol="0">
            <a:spAutoFit/>
          </a:bodyPr>
          <a:lstStyle/>
          <a:p>
            <a:pPr marL="12700" algn="r">
              <a:lnSpc>
                <a:spcPct val="100000"/>
              </a:lnSpc>
              <a:spcBef>
                <a:spcPts val="100"/>
              </a:spcBef>
            </a:pPr>
            <a:r>
              <a:rPr lang="fr-FR" sz="1900" dirty="0">
                <a:solidFill>
                  <a:srgbClr val="B29B3D"/>
                </a:solidFill>
                <a:latin typeface="Almarena Monospaced"/>
                <a:cs typeface="Almarena Monospaced"/>
              </a:rPr>
              <a:t>A</a:t>
            </a:r>
            <a:endParaRPr sz="1900" dirty="0">
              <a:latin typeface="Almarena Monospaced"/>
              <a:cs typeface="Almarena Monospaced"/>
            </a:endParaRPr>
          </a:p>
        </p:txBody>
      </p:sp>
      <p:sp>
        <p:nvSpPr>
          <p:cNvPr id="7" name="object 7">
            <a:extLst>
              <a:ext uri="{FF2B5EF4-FFF2-40B4-BE49-F238E27FC236}">
                <a16:creationId xmlns:a16="http://schemas.microsoft.com/office/drawing/2014/main" id="{16FA1B50-CD3C-0F45-E362-C2D955A0F579}"/>
              </a:ext>
            </a:extLst>
          </p:cNvPr>
          <p:cNvSpPr/>
          <p:nvPr/>
        </p:nvSpPr>
        <p:spPr>
          <a:xfrm>
            <a:off x="540000" y="1099592"/>
            <a:ext cx="9618980" cy="0"/>
          </a:xfrm>
          <a:custGeom>
            <a:avLst/>
            <a:gdLst/>
            <a:ahLst/>
            <a:cxnLst/>
            <a:rect l="l" t="t" r="r" b="b"/>
            <a:pathLst>
              <a:path w="9618980">
                <a:moveTo>
                  <a:pt x="0" y="0"/>
                </a:moveTo>
                <a:lnTo>
                  <a:pt x="9618560" y="0"/>
                </a:lnTo>
              </a:path>
            </a:pathLst>
          </a:custGeom>
          <a:ln w="3175">
            <a:solidFill>
              <a:srgbClr val="231F20"/>
            </a:solidFill>
          </a:ln>
        </p:spPr>
        <p:txBody>
          <a:bodyPr wrap="square" lIns="0" tIns="0" rIns="0" bIns="0" rtlCol="0"/>
          <a:lstStyle/>
          <a:p>
            <a:endParaRPr/>
          </a:p>
        </p:txBody>
      </p:sp>
      <p:pic>
        <p:nvPicPr>
          <p:cNvPr id="10" name="object 10">
            <a:extLst>
              <a:ext uri="{FF2B5EF4-FFF2-40B4-BE49-F238E27FC236}">
                <a16:creationId xmlns:a16="http://schemas.microsoft.com/office/drawing/2014/main" id="{4350D6BD-051C-A507-5D50-690F94F3104B}"/>
              </a:ext>
            </a:extLst>
          </p:cNvPr>
          <p:cNvPicPr/>
          <p:nvPr/>
        </p:nvPicPr>
        <p:blipFill>
          <a:blip r:embed="rId2" cstate="print"/>
          <a:stretch>
            <a:fillRect/>
          </a:stretch>
        </p:blipFill>
        <p:spPr>
          <a:xfrm>
            <a:off x="544284" y="6505493"/>
            <a:ext cx="730710" cy="731100"/>
          </a:xfrm>
          <a:prstGeom prst="rect">
            <a:avLst/>
          </a:prstGeom>
        </p:spPr>
      </p:pic>
      <p:sp>
        <p:nvSpPr>
          <p:cNvPr id="11" name="object 11">
            <a:extLst>
              <a:ext uri="{FF2B5EF4-FFF2-40B4-BE49-F238E27FC236}">
                <a16:creationId xmlns:a16="http://schemas.microsoft.com/office/drawing/2014/main" id="{6309148E-8B79-2EB5-AD36-4F540F643CB0}"/>
              </a:ext>
            </a:extLst>
          </p:cNvPr>
          <p:cNvSpPr txBox="1">
            <a:spLocks noGrp="1"/>
          </p:cNvSpPr>
          <p:nvPr>
            <p:ph type="ftr" sz="quarter" idx="5"/>
          </p:nvPr>
        </p:nvSpPr>
        <p:spPr>
          <a:prstGeom prst="rect">
            <a:avLst/>
          </a:prstGeom>
        </p:spPr>
        <p:txBody>
          <a:bodyPr vert="horz" wrap="square" lIns="0" tIns="635" rIns="0" bIns="0" rtlCol="0">
            <a:spAutoFit/>
          </a:bodyPr>
          <a:lstStyle/>
          <a:p>
            <a:pPr marL="12700">
              <a:lnSpc>
                <a:spcPct val="100000"/>
              </a:lnSpc>
              <a:spcBef>
                <a:spcPts val="5"/>
              </a:spcBef>
            </a:pPr>
            <a:r>
              <a:t>almarena-</a:t>
            </a:r>
            <a:r>
              <a:rPr spc="-10"/>
              <a:t>conseilrh.fr</a:t>
            </a:r>
            <a:endParaRPr spc="-10" dirty="0"/>
          </a:p>
        </p:txBody>
      </p:sp>
      <p:sp>
        <p:nvSpPr>
          <p:cNvPr id="2" name="Text 1">
            <a:extLst>
              <a:ext uri="{FF2B5EF4-FFF2-40B4-BE49-F238E27FC236}">
                <a16:creationId xmlns:a16="http://schemas.microsoft.com/office/drawing/2014/main" id="{CD51DBD9-0956-9A1C-2E3B-A30C6BEDCCDB}"/>
              </a:ext>
            </a:extLst>
          </p:cNvPr>
          <p:cNvSpPr/>
          <p:nvPr/>
        </p:nvSpPr>
        <p:spPr>
          <a:xfrm>
            <a:off x="520959" y="436677"/>
            <a:ext cx="9837928" cy="534670"/>
          </a:xfrm>
          <a:prstGeom prst="rect">
            <a:avLst/>
          </a:prstGeom>
          <a:noFill/>
          <a:ln/>
        </p:spPr>
        <p:txBody>
          <a:bodyPr wrap="square" rtlCol="0" anchor="ctr"/>
          <a:lstStyle/>
          <a:p>
            <a:r>
              <a:rPr lang="en-US" sz="2573" b="1" dirty="0">
                <a:solidFill>
                  <a:schemeClr val="tx1"/>
                </a:solidFill>
                <a:latin typeface="Arial" pitchFamily="34" charset="0"/>
                <a:ea typeface="Arial" pitchFamily="34" charset="-122"/>
                <a:cs typeface="Arial" pitchFamily="34" charset="-120"/>
              </a:rPr>
              <a:t>RGPD </a:t>
            </a:r>
            <a:r>
              <a:rPr lang="en-US" sz="2573" b="1" dirty="0" err="1">
                <a:solidFill>
                  <a:schemeClr val="tx1"/>
                </a:solidFill>
                <a:latin typeface="Arial" pitchFamily="34" charset="0"/>
                <a:ea typeface="Arial" pitchFamily="34" charset="-122"/>
                <a:cs typeface="Arial" pitchFamily="34" charset="-120"/>
              </a:rPr>
              <a:t>propriété</a:t>
            </a:r>
            <a:r>
              <a:rPr lang="en-US" sz="2573" b="1" dirty="0">
                <a:solidFill>
                  <a:schemeClr val="tx1"/>
                </a:solidFill>
                <a:latin typeface="Arial" pitchFamily="34" charset="0"/>
                <a:ea typeface="Arial" pitchFamily="34" charset="-122"/>
                <a:cs typeface="Arial" pitchFamily="34" charset="-120"/>
              </a:rPr>
              <a:t> </a:t>
            </a:r>
            <a:r>
              <a:rPr lang="en-US" sz="2573" b="1" dirty="0" err="1">
                <a:solidFill>
                  <a:schemeClr val="tx1"/>
                </a:solidFill>
                <a:latin typeface="Arial" pitchFamily="34" charset="0"/>
                <a:ea typeface="Arial" pitchFamily="34" charset="-122"/>
                <a:cs typeface="Arial" pitchFamily="34" charset="-120"/>
              </a:rPr>
              <a:t>intellectuelle</a:t>
            </a:r>
            <a:endParaRPr lang="en-US" sz="2573" dirty="0">
              <a:solidFill>
                <a:schemeClr val="tx1"/>
              </a:solidFill>
            </a:endParaRPr>
          </a:p>
        </p:txBody>
      </p:sp>
      <p:sp>
        <p:nvSpPr>
          <p:cNvPr id="3" name="Text 2">
            <a:extLst>
              <a:ext uri="{FF2B5EF4-FFF2-40B4-BE49-F238E27FC236}">
                <a16:creationId xmlns:a16="http://schemas.microsoft.com/office/drawing/2014/main" id="{255EA35C-97D0-6E18-0B81-E70AE4676532}"/>
              </a:ext>
            </a:extLst>
          </p:cNvPr>
          <p:cNvSpPr/>
          <p:nvPr/>
        </p:nvSpPr>
        <p:spPr>
          <a:xfrm>
            <a:off x="427736" y="1394123"/>
            <a:ext cx="9837928" cy="374269"/>
          </a:xfrm>
          <a:prstGeom prst="rect">
            <a:avLst/>
          </a:prstGeom>
          <a:noFill/>
          <a:ln/>
        </p:spPr>
        <p:txBody>
          <a:bodyPr wrap="square" rtlCol="0" anchor="ctr"/>
          <a:lstStyle/>
          <a:p>
            <a:r>
              <a:rPr lang="en-US" sz="1286" i="1" dirty="0">
                <a:solidFill>
                  <a:schemeClr val="tx1"/>
                </a:solidFill>
                <a:latin typeface="Arial" pitchFamily="34" charset="0"/>
                <a:ea typeface="Arial" pitchFamily="34" charset="-122"/>
                <a:cs typeface="Arial" pitchFamily="34" charset="-120"/>
              </a:rPr>
              <a:t>Vos droits et </a:t>
            </a:r>
            <a:r>
              <a:rPr lang="en-US" sz="1286" i="1" dirty="0" err="1">
                <a:solidFill>
                  <a:schemeClr val="tx1"/>
                </a:solidFill>
                <a:latin typeface="Arial" pitchFamily="34" charset="0"/>
                <a:ea typeface="Arial" pitchFamily="34" charset="-122"/>
                <a:cs typeface="Arial" pitchFamily="34" charset="-120"/>
              </a:rPr>
              <a:t>nos</a:t>
            </a:r>
            <a:r>
              <a:rPr lang="en-US" sz="1286" i="1" dirty="0">
                <a:solidFill>
                  <a:schemeClr val="tx1"/>
                </a:solidFill>
                <a:latin typeface="Arial" pitchFamily="34" charset="0"/>
                <a:ea typeface="Arial" pitchFamily="34" charset="-122"/>
                <a:cs typeface="Arial" pitchFamily="34" charset="-120"/>
              </a:rPr>
              <a:t> engagements </a:t>
            </a:r>
            <a:r>
              <a:rPr lang="en-US" sz="1286" i="1" dirty="0" err="1">
                <a:solidFill>
                  <a:schemeClr val="tx1"/>
                </a:solidFill>
                <a:latin typeface="Arial" pitchFamily="34" charset="0"/>
                <a:ea typeface="Arial" pitchFamily="34" charset="-122"/>
                <a:cs typeface="Arial" pitchFamily="34" charset="-120"/>
              </a:rPr>
              <a:t>légaux</a:t>
            </a:r>
            <a:endParaRPr lang="en-US" sz="1286" i="1" dirty="0">
              <a:solidFill>
                <a:schemeClr val="tx1"/>
              </a:solidFill>
              <a:latin typeface="Arial" pitchFamily="34" charset="0"/>
              <a:ea typeface="Arial" pitchFamily="34" charset="-122"/>
              <a:cs typeface="Arial" pitchFamily="34" charset="-120"/>
            </a:endParaRPr>
          </a:p>
        </p:txBody>
      </p:sp>
      <p:sp>
        <p:nvSpPr>
          <p:cNvPr id="28" name="Text 15">
            <a:extLst>
              <a:ext uri="{FF2B5EF4-FFF2-40B4-BE49-F238E27FC236}">
                <a16:creationId xmlns:a16="http://schemas.microsoft.com/office/drawing/2014/main" id="{D89B9B3B-1125-BE3F-2A64-867FBA06C1B7}"/>
              </a:ext>
            </a:extLst>
          </p:cNvPr>
          <p:cNvSpPr/>
          <p:nvPr/>
        </p:nvSpPr>
        <p:spPr>
          <a:xfrm>
            <a:off x="0" y="6744740"/>
            <a:ext cx="10693400" cy="235255"/>
          </a:xfrm>
          <a:prstGeom prst="rect">
            <a:avLst/>
          </a:prstGeom>
          <a:noFill/>
          <a:ln/>
        </p:spPr>
        <p:txBody>
          <a:bodyPr wrap="square" rtlCol="0" anchor="ctr"/>
          <a:lstStyle/>
          <a:p>
            <a:pPr algn="ctr"/>
            <a:r>
              <a:rPr lang="en-US" sz="877" dirty="0">
                <a:solidFill>
                  <a:schemeClr val="tx1"/>
                </a:solidFill>
                <a:latin typeface="Arial" pitchFamily="34" charset="0"/>
                <a:ea typeface="Arial" pitchFamily="34" charset="-122"/>
                <a:cs typeface="Arial" pitchFamily="34" charset="-120"/>
              </a:rPr>
              <a:t>Almarena Conseil RH — </a:t>
            </a:r>
            <a:r>
              <a:rPr lang="fr-FR" sz="900" dirty="0"/>
              <a:t>SIRET : 884 102 369 00029 - Code APE 8559A </a:t>
            </a:r>
          </a:p>
          <a:p>
            <a:pPr algn="ctr"/>
            <a:r>
              <a:rPr lang="en-US" sz="877" dirty="0">
                <a:solidFill>
                  <a:schemeClr val="tx1"/>
                </a:solidFill>
                <a:latin typeface="Arial" pitchFamily="34" charset="0"/>
                <a:ea typeface="Arial" pitchFamily="34" charset="-122"/>
                <a:cs typeface="Arial" pitchFamily="34" charset="-120"/>
                <a:hlinkClick r:id="rId3"/>
              </a:rPr>
              <a:t>www.Almarena-conseilrh.fr</a:t>
            </a:r>
            <a:endParaRPr lang="en-US" sz="877" dirty="0">
              <a:solidFill>
                <a:schemeClr val="tx1"/>
              </a:solidFill>
              <a:latin typeface="Arial" pitchFamily="34" charset="0"/>
              <a:ea typeface="Arial" pitchFamily="34" charset="-122"/>
              <a:cs typeface="Arial" pitchFamily="34" charset="-120"/>
            </a:endParaRPr>
          </a:p>
          <a:p>
            <a:pPr algn="ctr"/>
            <a:endParaRPr lang="en-US" sz="877" dirty="0">
              <a:solidFill>
                <a:schemeClr val="tx1"/>
              </a:solidFill>
            </a:endParaRPr>
          </a:p>
        </p:txBody>
      </p:sp>
      <p:sp>
        <p:nvSpPr>
          <p:cNvPr id="50" name="Text 5">
            <a:extLst>
              <a:ext uri="{FF2B5EF4-FFF2-40B4-BE49-F238E27FC236}">
                <a16:creationId xmlns:a16="http://schemas.microsoft.com/office/drawing/2014/main" id="{75314EDD-B963-E4DD-8182-026772FE5F05}"/>
              </a:ext>
            </a:extLst>
          </p:cNvPr>
          <p:cNvSpPr/>
          <p:nvPr/>
        </p:nvSpPr>
        <p:spPr>
          <a:xfrm>
            <a:off x="1228345"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1</a:t>
            </a:r>
            <a:endParaRPr lang="en-US" sz="1871" dirty="0"/>
          </a:p>
        </p:txBody>
      </p:sp>
      <p:sp>
        <p:nvSpPr>
          <p:cNvPr id="54" name="Text 10">
            <a:extLst>
              <a:ext uri="{FF2B5EF4-FFF2-40B4-BE49-F238E27FC236}">
                <a16:creationId xmlns:a16="http://schemas.microsoft.com/office/drawing/2014/main" id="{58E6527F-81DA-7AF8-2F54-A301378F81F8}"/>
              </a:ext>
            </a:extLst>
          </p:cNvPr>
          <p:cNvSpPr/>
          <p:nvPr/>
        </p:nvSpPr>
        <p:spPr>
          <a:xfrm>
            <a:off x="3741294"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2</a:t>
            </a:r>
            <a:endParaRPr lang="en-US" sz="1871" dirty="0"/>
          </a:p>
        </p:txBody>
      </p:sp>
      <p:sp>
        <p:nvSpPr>
          <p:cNvPr id="4" name="Text 3">
            <a:extLst>
              <a:ext uri="{FF2B5EF4-FFF2-40B4-BE49-F238E27FC236}">
                <a16:creationId xmlns:a16="http://schemas.microsoft.com/office/drawing/2014/main" id="{24310031-EB23-DEF0-4E05-A48C02D34C68}"/>
              </a:ext>
            </a:extLst>
          </p:cNvPr>
          <p:cNvSpPr/>
          <p:nvPr/>
        </p:nvSpPr>
        <p:spPr>
          <a:xfrm>
            <a:off x="427736" y="2003647"/>
            <a:ext cx="4812030" cy="449123"/>
          </a:xfrm>
          <a:prstGeom prst="rect">
            <a:avLst/>
          </a:prstGeom>
          <a:noFill/>
          <a:ln/>
        </p:spPr>
        <p:txBody>
          <a:bodyPr wrap="square" rtlCol="0" anchor="ctr"/>
          <a:lstStyle/>
          <a:p>
            <a:r>
              <a:rPr lang="en-US" sz="1520" b="1" dirty="0">
                <a:solidFill>
                  <a:srgbClr val="1A5276"/>
                </a:solidFill>
                <a:latin typeface="Arial" pitchFamily="34" charset="0"/>
                <a:ea typeface="Arial" pitchFamily="34" charset="-122"/>
                <a:cs typeface="Arial" pitchFamily="34" charset="-120"/>
              </a:rPr>
              <a:t>Protection des données personnelles (RGPD)</a:t>
            </a:r>
            <a:endParaRPr lang="en-US" sz="1520" dirty="0"/>
          </a:p>
        </p:txBody>
      </p:sp>
      <p:sp>
        <p:nvSpPr>
          <p:cNvPr id="5" name="Text 4">
            <a:extLst>
              <a:ext uri="{FF2B5EF4-FFF2-40B4-BE49-F238E27FC236}">
                <a16:creationId xmlns:a16="http://schemas.microsoft.com/office/drawing/2014/main" id="{B861063D-8240-7B13-3910-8A5A2897210D}"/>
              </a:ext>
            </a:extLst>
          </p:cNvPr>
          <p:cNvSpPr/>
          <p:nvPr/>
        </p:nvSpPr>
        <p:spPr>
          <a:xfrm>
            <a:off x="427736" y="2538317"/>
            <a:ext cx="4812030" cy="3635756"/>
          </a:xfrm>
          <a:prstGeom prst="rect">
            <a:avLst/>
          </a:prstGeom>
          <a:noFill/>
          <a:ln/>
        </p:spPr>
        <p:txBody>
          <a:bodyPr wrap="square" rtlCol="0" anchor="t"/>
          <a:lstStyle/>
          <a:p>
            <a:pPr marL="400987" indent="-400987">
              <a:spcAft>
                <a:spcPts val="936"/>
              </a:spcAft>
              <a:buSzPct val="100000"/>
              <a:buChar char="•"/>
            </a:pPr>
            <a:r>
              <a:rPr lang="en-US" sz="1111" dirty="0">
                <a:solidFill>
                  <a:srgbClr val="555555"/>
                </a:solidFill>
                <a:latin typeface="Arial" pitchFamily="34" charset="0"/>
                <a:ea typeface="Arial" pitchFamily="34" charset="-122"/>
                <a:cs typeface="Arial" pitchFamily="34" charset="-120"/>
              </a:rPr>
              <a:t>Données collectées uniquement pour les finalités liées à votre formation (suivi pédagogique, obligations légales, facturation).</a:t>
            </a:r>
            <a:endParaRPr lang="en-US" sz="1111" dirty="0"/>
          </a:p>
          <a:p>
            <a:pPr marL="400987" indent="-400987">
              <a:spcAft>
                <a:spcPts val="936"/>
              </a:spcAft>
              <a:buSzPct val="100000"/>
              <a:buChar char="•"/>
            </a:pPr>
            <a:r>
              <a:rPr lang="en-US" sz="1111" dirty="0">
                <a:solidFill>
                  <a:srgbClr val="555555"/>
                </a:solidFill>
                <a:latin typeface="Arial" pitchFamily="34" charset="0"/>
                <a:ea typeface="Arial" pitchFamily="34" charset="-122"/>
                <a:cs typeface="Arial" pitchFamily="34" charset="-120"/>
              </a:rPr>
              <a:t>Conservation limitée à la durée nécessaire (6 ans pour les pièces comptables, 3 ans pour les données de formation).</a:t>
            </a:r>
            <a:endParaRPr lang="en-US" sz="1111" dirty="0"/>
          </a:p>
          <a:p>
            <a:pPr marL="400987" indent="-400987">
              <a:spcAft>
                <a:spcPts val="936"/>
              </a:spcAft>
              <a:buSzPct val="100000"/>
              <a:buChar char="•"/>
            </a:pPr>
            <a:r>
              <a:rPr lang="en-US" sz="1111" dirty="0">
                <a:solidFill>
                  <a:srgbClr val="555555"/>
                </a:solidFill>
                <a:latin typeface="Arial" pitchFamily="34" charset="0"/>
                <a:ea typeface="Arial" pitchFamily="34" charset="-122"/>
                <a:cs typeface="Arial" pitchFamily="34" charset="-120"/>
              </a:rPr>
              <a:t>Droits garantis : accès, rectification, effacement, portabilité, opposition.</a:t>
            </a:r>
            <a:endParaRPr lang="en-US" sz="1111" dirty="0"/>
          </a:p>
          <a:p>
            <a:pPr marL="400987" indent="-400987">
              <a:spcAft>
                <a:spcPts val="936"/>
              </a:spcAft>
              <a:buSzPct val="100000"/>
              <a:buChar char="•"/>
            </a:pPr>
            <a:r>
              <a:rPr lang="en-US" sz="1111" dirty="0">
                <a:solidFill>
                  <a:srgbClr val="555555"/>
                </a:solidFill>
                <a:latin typeface="Arial" pitchFamily="34" charset="0"/>
                <a:ea typeface="Arial" pitchFamily="34" charset="-122"/>
                <a:cs typeface="Arial" pitchFamily="34" charset="-120"/>
              </a:rPr>
              <a:t>Contact DPO / Référent RGPD : [email@votreorganisme.fr]</a:t>
            </a:r>
            <a:endParaRPr lang="en-US" sz="1111" dirty="0"/>
          </a:p>
          <a:p>
            <a:pPr marL="400987" indent="-400987">
              <a:spcAft>
                <a:spcPts val="936"/>
              </a:spcAft>
              <a:buSzPct val="100000"/>
              <a:buChar char="•"/>
            </a:pPr>
            <a:r>
              <a:rPr lang="en-US" sz="1111" dirty="0">
                <a:solidFill>
                  <a:srgbClr val="555555"/>
                </a:solidFill>
                <a:latin typeface="Arial" pitchFamily="34" charset="0"/>
                <a:ea typeface="Arial" pitchFamily="34" charset="-122"/>
                <a:cs typeface="Arial" pitchFamily="34" charset="-120"/>
              </a:rPr>
              <a:t>Aucun partage avec des tiers sans consentement explicite, sauf obligations légales.</a:t>
            </a:r>
            <a:endParaRPr lang="en-US" sz="1111" dirty="0"/>
          </a:p>
        </p:txBody>
      </p:sp>
      <p:pic>
        <p:nvPicPr>
          <p:cNvPr id="8" name="Image 0" descr="preencoded.png">
            <a:extLst>
              <a:ext uri="{FF2B5EF4-FFF2-40B4-BE49-F238E27FC236}">
                <a16:creationId xmlns:a16="http://schemas.microsoft.com/office/drawing/2014/main" id="{34A72432-5CEE-E2B1-F3BC-9E8AD15A5B84}"/>
              </a:ext>
            </a:extLst>
          </p:cNvPr>
          <p:cNvPicPr>
            <a:picLocks noChangeAspect="1"/>
          </p:cNvPicPr>
          <p:nvPr/>
        </p:nvPicPr>
        <p:blipFill>
          <a:blip r:embed="rId4"/>
          <a:stretch>
            <a:fillRect/>
          </a:stretch>
        </p:blipFill>
        <p:spPr>
          <a:xfrm>
            <a:off x="5667502" y="2035727"/>
            <a:ext cx="449123" cy="449123"/>
          </a:xfrm>
          <a:prstGeom prst="rect">
            <a:avLst/>
          </a:prstGeom>
        </p:spPr>
      </p:pic>
      <p:sp>
        <p:nvSpPr>
          <p:cNvPr id="9" name="Text 6">
            <a:extLst>
              <a:ext uri="{FF2B5EF4-FFF2-40B4-BE49-F238E27FC236}">
                <a16:creationId xmlns:a16="http://schemas.microsoft.com/office/drawing/2014/main" id="{422A198B-69C8-98B6-D7FC-44E72705834D}"/>
              </a:ext>
            </a:extLst>
          </p:cNvPr>
          <p:cNvSpPr/>
          <p:nvPr/>
        </p:nvSpPr>
        <p:spPr>
          <a:xfrm>
            <a:off x="6202172" y="2003647"/>
            <a:ext cx="4063492" cy="481203"/>
          </a:xfrm>
          <a:prstGeom prst="rect">
            <a:avLst/>
          </a:prstGeom>
          <a:noFill/>
          <a:ln/>
        </p:spPr>
        <p:txBody>
          <a:bodyPr wrap="square" rtlCol="0" anchor="ctr"/>
          <a:lstStyle/>
          <a:p>
            <a:r>
              <a:rPr lang="en-US" sz="1520" b="1" dirty="0">
                <a:solidFill>
                  <a:srgbClr val="1A5276"/>
                </a:solidFill>
                <a:latin typeface="Arial" pitchFamily="34" charset="0"/>
                <a:ea typeface="Arial" pitchFamily="34" charset="-122"/>
                <a:cs typeface="Arial" pitchFamily="34" charset="-120"/>
              </a:rPr>
              <a:t>Propriété intellectuelle</a:t>
            </a:r>
            <a:endParaRPr lang="en-US" sz="1520" dirty="0"/>
          </a:p>
        </p:txBody>
      </p:sp>
      <p:sp>
        <p:nvSpPr>
          <p:cNvPr id="12" name="Text 7">
            <a:extLst>
              <a:ext uri="{FF2B5EF4-FFF2-40B4-BE49-F238E27FC236}">
                <a16:creationId xmlns:a16="http://schemas.microsoft.com/office/drawing/2014/main" id="{1241D47D-1D14-CED2-F1EA-C9EAFCC25012}"/>
              </a:ext>
            </a:extLst>
          </p:cNvPr>
          <p:cNvSpPr/>
          <p:nvPr/>
        </p:nvSpPr>
        <p:spPr>
          <a:xfrm>
            <a:off x="5667502" y="2645251"/>
            <a:ext cx="4598162" cy="3528822"/>
          </a:xfrm>
          <a:prstGeom prst="rect">
            <a:avLst/>
          </a:prstGeom>
          <a:noFill/>
          <a:ln/>
        </p:spPr>
        <p:txBody>
          <a:bodyPr wrap="square" rtlCol="0" anchor="ctr"/>
          <a:lstStyle/>
          <a:p>
            <a:r>
              <a:rPr lang="en-US" sz="1111" dirty="0">
                <a:solidFill>
                  <a:srgbClr val="555555"/>
                </a:solidFill>
                <a:latin typeface="Arial" pitchFamily="34" charset="0"/>
                <a:ea typeface="Arial" pitchFamily="34" charset="-122"/>
                <a:cs typeface="Arial" pitchFamily="34" charset="-120"/>
              </a:rPr>
              <a:t>L'ensemble des supports, présentations, outils et contenus pédagogiques remis ou accessibles dans le cadre de votre formation sont protégés par le droit d'auteur et restent la propriété exclusive de l'organisme de formation.</a:t>
            </a:r>
            <a:endParaRPr lang="en-US" sz="1111" dirty="0"/>
          </a:p>
          <a:p>
            <a:endParaRPr lang="en-US" sz="1111" dirty="0"/>
          </a:p>
          <a:p>
            <a:r>
              <a:rPr lang="en-US" sz="1111" dirty="0">
                <a:solidFill>
                  <a:srgbClr val="555555"/>
                </a:solidFill>
                <a:latin typeface="Arial" pitchFamily="34" charset="0"/>
                <a:ea typeface="Arial" pitchFamily="34" charset="-122"/>
                <a:cs typeface="Arial" pitchFamily="34" charset="-120"/>
              </a:rPr>
              <a:t>Ils sont destinés à un usage strictement personnel dans le cadre du parcours suivi. Toute reproduction, modification, diffusion ou utilisation commerciale, même partielle, sans autorisation écrite préalable, est strictement interdite et constituerait une contrefaçon (art. L.335-2 et suivants du CPI).</a:t>
            </a:r>
            <a:endParaRPr lang="en-US" sz="1111" dirty="0"/>
          </a:p>
        </p:txBody>
      </p:sp>
    </p:spTree>
    <p:extLst>
      <p:ext uri="{BB962C8B-B14F-4D97-AF65-F5344CB8AC3E}">
        <p14:creationId xmlns:p14="http://schemas.microsoft.com/office/powerpoint/2010/main" val="17422573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9CADC-99CE-7BA2-4F07-F43D5724B76D}"/>
            </a:ext>
          </a:extLst>
        </p:cNvPr>
        <p:cNvGrpSpPr/>
        <p:nvPr/>
      </p:nvGrpSpPr>
      <p:grpSpPr>
        <a:xfrm>
          <a:off x="0" y="0"/>
          <a:ext cx="0" cy="0"/>
          <a:chOff x="0" y="0"/>
          <a:chExt cx="0" cy="0"/>
        </a:xfrm>
      </p:grpSpPr>
      <p:sp>
        <p:nvSpPr>
          <p:cNvPr id="19" name="Shape 6">
            <a:extLst>
              <a:ext uri="{FF2B5EF4-FFF2-40B4-BE49-F238E27FC236}">
                <a16:creationId xmlns:a16="http://schemas.microsoft.com/office/drawing/2014/main" id="{5C6CC503-F7BA-267B-DE8F-A8CD3B57259E}"/>
              </a:ext>
            </a:extLst>
          </p:cNvPr>
          <p:cNvSpPr/>
          <p:nvPr/>
        </p:nvSpPr>
        <p:spPr>
          <a:xfrm>
            <a:off x="5507101" y="2057114"/>
            <a:ext cx="4918964" cy="1817878"/>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sp>
        <p:nvSpPr>
          <p:cNvPr id="6" name="object 6">
            <a:extLst>
              <a:ext uri="{FF2B5EF4-FFF2-40B4-BE49-F238E27FC236}">
                <a16:creationId xmlns:a16="http://schemas.microsoft.com/office/drawing/2014/main" id="{8511BF4B-5034-BF97-58FC-FD9B26E7DD0F}"/>
              </a:ext>
            </a:extLst>
          </p:cNvPr>
          <p:cNvSpPr txBox="1"/>
          <p:nvPr/>
        </p:nvSpPr>
        <p:spPr>
          <a:xfrm>
            <a:off x="8940541" y="594783"/>
            <a:ext cx="1231900" cy="314960"/>
          </a:xfrm>
          <a:prstGeom prst="rect">
            <a:avLst/>
          </a:prstGeom>
        </p:spPr>
        <p:txBody>
          <a:bodyPr vert="horz" wrap="square" lIns="0" tIns="12700" rIns="0" bIns="0" rtlCol="0">
            <a:spAutoFit/>
          </a:bodyPr>
          <a:lstStyle/>
          <a:p>
            <a:pPr marL="12700" algn="r">
              <a:lnSpc>
                <a:spcPct val="100000"/>
              </a:lnSpc>
              <a:spcBef>
                <a:spcPts val="100"/>
              </a:spcBef>
            </a:pPr>
            <a:r>
              <a:rPr lang="fr-FR" sz="1900" dirty="0">
                <a:solidFill>
                  <a:srgbClr val="B29B3D"/>
                </a:solidFill>
                <a:latin typeface="Almarena Monospaced"/>
                <a:cs typeface="Almarena Monospaced"/>
              </a:rPr>
              <a:t>A</a:t>
            </a:r>
            <a:endParaRPr sz="1900" dirty="0">
              <a:latin typeface="Almarena Monospaced"/>
              <a:cs typeface="Almarena Monospaced"/>
            </a:endParaRPr>
          </a:p>
        </p:txBody>
      </p:sp>
      <p:sp>
        <p:nvSpPr>
          <p:cNvPr id="7" name="object 7">
            <a:extLst>
              <a:ext uri="{FF2B5EF4-FFF2-40B4-BE49-F238E27FC236}">
                <a16:creationId xmlns:a16="http://schemas.microsoft.com/office/drawing/2014/main" id="{54AC893D-68DB-DBFF-F229-0137019E61AA}"/>
              </a:ext>
            </a:extLst>
          </p:cNvPr>
          <p:cNvSpPr/>
          <p:nvPr/>
        </p:nvSpPr>
        <p:spPr>
          <a:xfrm>
            <a:off x="540000" y="1099592"/>
            <a:ext cx="9618980" cy="0"/>
          </a:xfrm>
          <a:custGeom>
            <a:avLst/>
            <a:gdLst/>
            <a:ahLst/>
            <a:cxnLst/>
            <a:rect l="l" t="t" r="r" b="b"/>
            <a:pathLst>
              <a:path w="9618980">
                <a:moveTo>
                  <a:pt x="0" y="0"/>
                </a:moveTo>
                <a:lnTo>
                  <a:pt x="9618560" y="0"/>
                </a:lnTo>
              </a:path>
            </a:pathLst>
          </a:custGeom>
          <a:ln w="3175">
            <a:solidFill>
              <a:srgbClr val="231F20"/>
            </a:solidFill>
          </a:ln>
        </p:spPr>
        <p:txBody>
          <a:bodyPr wrap="square" lIns="0" tIns="0" rIns="0" bIns="0" rtlCol="0"/>
          <a:lstStyle/>
          <a:p>
            <a:endParaRPr/>
          </a:p>
        </p:txBody>
      </p:sp>
      <p:pic>
        <p:nvPicPr>
          <p:cNvPr id="10" name="object 10">
            <a:extLst>
              <a:ext uri="{FF2B5EF4-FFF2-40B4-BE49-F238E27FC236}">
                <a16:creationId xmlns:a16="http://schemas.microsoft.com/office/drawing/2014/main" id="{4C5A348D-15EF-6B5C-D7E6-EB7FA4C3AF15}"/>
              </a:ext>
            </a:extLst>
          </p:cNvPr>
          <p:cNvPicPr/>
          <p:nvPr/>
        </p:nvPicPr>
        <p:blipFill>
          <a:blip r:embed="rId2" cstate="print"/>
          <a:stretch>
            <a:fillRect/>
          </a:stretch>
        </p:blipFill>
        <p:spPr>
          <a:xfrm>
            <a:off x="544284" y="6505493"/>
            <a:ext cx="730710" cy="731100"/>
          </a:xfrm>
          <a:prstGeom prst="rect">
            <a:avLst/>
          </a:prstGeom>
        </p:spPr>
      </p:pic>
      <p:sp>
        <p:nvSpPr>
          <p:cNvPr id="11" name="object 11">
            <a:extLst>
              <a:ext uri="{FF2B5EF4-FFF2-40B4-BE49-F238E27FC236}">
                <a16:creationId xmlns:a16="http://schemas.microsoft.com/office/drawing/2014/main" id="{7551BBA2-0AA0-B7D6-D0CA-991D923D33DE}"/>
              </a:ext>
            </a:extLst>
          </p:cNvPr>
          <p:cNvSpPr txBox="1">
            <a:spLocks noGrp="1"/>
          </p:cNvSpPr>
          <p:nvPr>
            <p:ph type="ftr" sz="quarter" idx="5"/>
          </p:nvPr>
        </p:nvSpPr>
        <p:spPr>
          <a:prstGeom prst="rect">
            <a:avLst/>
          </a:prstGeom>
        </p:spPr>
        <p:txBody>
          <a:bodyPr vert="horz" wrap="square" lIns="0" tIns="635" rIns="0" bIns="0" rtlCol="0">
            <a:spAutoFit/>
          </a:bodyPr>
          <a:lstStyle/>
          <a:p>
            <a:pPr marL="12700">
              <a:lnSpc>
                <a:spcPct val="100000"/>
              </a:lnSpc>
              <a:spcBef>
                <a:spcPts val="5"/>
              </a:spcBef>
            </a:pPr>
            <a:r>
              <a:t>almarena-</a:t>
            </a:r>
            <a:r>
              <a:rPr spc="-10"/>
              <a:t>conseilrh.fr</a:t>
            </a:r>
            <a:endParaRPr spc="-10" dirty="0"/>
          </a:p>
        </p:txBody>
      </p:sp>
      <p:sp>
        <p:nvSpPr>
          <p:cNvPr id="2" name="Text 1">
            <a:extLst>
              <a:ext uri="{FF2B5EF4-FFF2-40B4-BE49-F238E27FC236}">
                <a16:creationId xmlns:a16="http://schemas.microsoft.com/office/drawing/2014/main" id="{7CB745AB-4067-340F-3B83-2A44658FE8D2}"/>
              </a:ext>
            </a:extLst>
          </p:cNvPr>
          <p:cNvSpPr/>
          <p:nvPr/>
        </p:nvSpPr>
        <p:spPr>
          <a:xfrm>
            <a:off x="520959" y="436677"/>
            <a:ext cx="9837928" cy="534670"/>
          </a:xfrm>
          <a:prstGeom prst="rect">
            <a:avLst/>
          </a:prstGeom>
          <a:noFill/>
          <a:ln/>
        </p:spPr>
        <p:txBody>
          <a:bodyPr wrap="square" rtlCol="0" anchor="ctr"/>
          <a:lstStyle/>
          <a:p>
            <a:r>
              <a:rPr lang="en-US" sz="2573" b="1" dirty="0">
                <a:solidFill>
                  <a:schemeClr val="tx1"/>
                </a:solidFill>
                <a:latin typeface="Arial" pitchFamily="34" charset="0"/>
                <a:ea typeface="Arial" pitchFamily="34" charset="-122"/>
                <a:cs typeface="Arial" pitchFamily="34" charset="-120"/>
              </a:rPr>
              <a:t>Notre engagement eco-</a:t>
            </a:r>
            <a:r>
              <a:rPr lang="en-US" sz="2573" b="1" dirty="0" err="1">
                <a:solidFill>
                  <a:schemeClr val="tx1"/>
                </a:solidFill>
                <a:latin typeface="Arial" pitchFamily="34" charset="0"/>
                <a:ea typeface="Arial" pitchFamily="34" charset="-122"/>
                <a:cs typeface="Arial" pitchFamily="34" charset="-120"/>
              </a:rPr>
              <a:t>responsable</a:t>
            </a:r>
            <a:endParaRPr lang="en-US" sz="2573" dirty="0">
              <a:solidFill>
                <a:schemeClr val="tx1"/>
              </a:solidFill>
            </a:endParaRPr>
          </a:p>
        </p:txBody>
      </p:sp>
      <p:sp>
        <p:nvSpPr>
          <p:cNvPr id="3" name="Text 2">
            <a:extLst>
              <a:ext uri="{FF2B5EF4-FFF2-40B4-BE49-F238E27FC236}">
                <a16:creationId xmlns:a16="http://schemas.microsoft.com/office/drawing/2014/main" id="{EFD3E2B3-0F96-5103-EDA6-A60ED52473DB}"/>
              </a:ext>
            </a:extLst>
          </p:cNvPr>
          <p:cNvSpPr/>
          <p:nvPr/>
        </p:nvSpPr>
        <p:spPr>
          <a:xfrm>
            <a:off x="427736" y="1394123"/>
            <a:ext cx="9837928" cy="374269"/>
          </a:xfrm>
          <a:prstGeom prst="rect">
            <a:avLst/>
          </a:prstGeom>
          <a:noFill/>
          <a:ln/>
        </p:spPr>
        <p:txBody>
          <a:bodyPr wrap="square" rtlCol="0" anchor="ctr"/>
          <a:lstStyle/>
          <a:p>
            <a:r>
              <a:rPr lang="en-US" sz="1286" i="1" dirty="0">
                <a:solidFill>
                  <a:schemeClr val="tx1"/>
                </a:solidFill>
                <a:latin typeface="Arial" pitchFamily="34" charset="0"/>
                <a:ea typeface="Arial" pitchFamily="34" charset="-122"/>
                <a:cs typeface="Arial" pitchFamily="34" charset="-120"/>
              </a:rPr>
              <a:t>Formation </a:t>
            </a:r>
            <a:r>
              <a:rPr lang="en-US" sz="1286" i="1" dirty="0" err="1">
                <a:solidFill>
                  <a:schemeClr val="tx1"/>
                </a:solidFill>
                <a:latin typeface="Arial" pitchFamily="34" charset="0"/>
                <a:ea typeface="Arial" pitchFamily="34" charset="-122"/>
                <a:cs typeface="Arial" pitchFamily="34" charset="-120"/>
              </a:rPr>
              <a:t>professionnelle</a:t>
            </a:r>
            <a:r>
              <a:rPr lang="en-US" sz="1286" i="1" dirty="0">
                <a:solidFill>
                  <a:schemeClr val="tx1"/>
                </a:solidFill>
                <a:latin typeface="Arial" pitchFamily="34" charset="0"/>
                <a:ea typeface="Arial" pitchFamily="34" charset="-122"/>
                <a:cs typeface="Arial" pitchFamily="34" charset="-120"/>
              </a:rPr>
              <a:t> et </a:t>
            </a:r>
            <a:r>
              <a:rPr lang="en-US" sz="1286" i="1" dirty="0" err="1">
                <a:solidFill>
                  <a:schemeClr val="tx1"/>
                </a:solidFill>
                <a:latin typeface="Arial" pitchFamily="34" charset="0"/>
                <a:ea typeface="Arial" pitchFamily="34" charset="-122"/>
                <a:cs typeface="Arial" pitchFamily="34" charset="-120"/>
              </a:rPr>
              <a:t>développement</a:t>
            </a:r>
            <a:r>
              <a:rPr lang="en-US" sz="1286" i="1" dirty="0">
                <a:solidFill>
                  <a:schemeClr val="tx1"/>
                </a:solidFill>
                <a:latin typeface="Arial" pitchFamily="34" charset="0"/>
                <a:ea typeface="Arial" pitchFamily="34" charset="-122"/>
                <a:cs typeface="Arial" pitchFamily="34" charset="-120"/>
              </a:rPr>
              <a:t> durable </a:t>
            </a:r>
          </a:p>
        </p:txBody>
      </p:sp>
      <p:sp>
        <p:nvSpPr>
          <p:cNvPr id="28" name="Text 15">
            <a:extLst>
              <a:ext uri="{FF2B5EF4-FFF2-40B4-BE49-F238E27FC236}">
                <a16:creationId xmlns:a16="http://schemas.microsoft.com/office/drawing/2014/main" id="{B3B727E3-CF3F-BE82-718F-A442D8A666C9}"/>
              </a:ext>
            </a:extLst>
          </p:cNvPr>
          <p:cNvSpPr/>
          <p:nvPr/>
        </p:nvSpPr>
        <p:spPr>
          <a:xfrm>
            <a:off x="0" y="6744740"/>
            <a:ext cx="10693400" cy="235255"/>
          </a:xfrm>
          <a:prstGeom prst="rect">
            <a:avLst/>
          </a:prstGeom>
          <a:noFill/>
          <a:ln/>
        </p:spPr>
        <p:txBody>
          <a:bodyPr wrap="square" rtlCol="0" anchor="ctr"/>
          <a:lstStyle/>
          <a:p>
            <a:pPr algn="ctr"/>
            <a:r>
              <a:rPr lang="en-US" sz="877" dirty="0">
                <a:solidFill>
                  <a:schemeClr val="tx1"/>
                </a:solidFill>
                <a:latin typeface="Arial" pitchFamily="34" charset="0"/>
                <a:ea typeface="Arial" pitchFamily="34" charset="-122"/>
                <a:cs typeface="Arial" pitchFamily="34" charset="-120"/>
              </a:rPr>
              <a:t>Almarena Conseil RH — </a:t>
            </a:r>
            <a:r>
              <a:rPr lang="fr-FR" sz="900" dirty="0"/>
              <a:t>SIRET : 884 102 369 00029 - Code APE 8559A </a:t>
            </a:r>
          </a:p>
          <a:p>
            <a:pPr algn="ctr"/>
            <a:r>
              <a:rPr lang="en-US" sz="877" dirty="0">
                <a:solidFill>
                  <a:schemeClr val="tx1"/>
                </a:solidFill>
                <a:latin typeface="Arial" pitchFamily="34" charset="0"/>
                <a:ea typeface="Arial" pitchFamily="34" charset="-122"/>
                <a:cs typeface="Arial" pitchFamily="34" charset="-120"/>
                <a:hlinkClick r:id="rId3"/>
              </a:rPr>
              <a:t>www.Almarena-conseilrh.fr</a:t>
            </a:r>
            <a:endParaRPr lang="en-US" sz="877" dirty="0">
              <a:solidFill>
                <a:schemeClr val="tx1"/>
              </a:solidFill>
              <a:latin typeface="Arial" pitchFamily="34" charset="0"/>
              <a:ea typeface="Arial" pitchFamily="34" charset="-122"/>
              <a:cs typeface="Arial" pitchFamily="34" charset="-120"/>
            </a:endParaRPr>
          </a:p>
          <a:p>
            <a:pPr algn="ctr"/>
            <a:endParaRPr lang="en-US" sz="877" dirty="0">
              <a:solidFill>
                <a:schemeClr val="tx1"/>
              </a:solidFill>
            </a:endParaRPr>
          </a:p>
        </p:txBody>
      </p:sp>
      <p:sp>
        <p:nvSpPr>
          <p:cNvPr id="50" name="Text 5">
            <a:extLst>
              <a:ext uri="{FF2B5EF4-FFF2-40B4-BE49-F238E27FC236}">
                <a16:creationId xmlns:a16="http://schemas.microsoft.com/office/drawing/2014/main" id="{84855FA9-014D-2B8B-200E-48D108907F73}"/>
              </a:ext>
            </a:extLst>
          </p:cNvPr>
          <p:cNvSpPr/>
          <p:nvPr/>
        </p:nvSpPr>
        <p:spPr>
          <a:xfrm>
            <a:off x="1228345"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1</a:t>
            </a:r>
            <a:endParaRPr lang="en-US" sz="1871" dirty="0"/>
          </a:p>
        </p:txBody>
      </p:sp>
      <p:sp>
        <p:nvSpPr>
          <p:cNvPr id="54" name="Text 10">
            <a:extLst>
              <a:ext uri="{FF2B5EF4-FFF2-40B4-BE49-F238E27FC236}">
                <a16:creationId xmlns:a16="http://schemas.microsoft.com/office/drawing/2014/main" id="{8EB0A836-A77E-F286-9839-5D65FD61C841}"/>
              </a:ext>
            </a:extLst>
          </p:cNvPr>
          <p:cNvSpPr/>
          <p:nvPr/>
        </p:nvSpPr>
        <p:spPr>
          <a:xfrm>
            <a:off x="3741294"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2</a:t>
            </a:r>
            <a:endParaRPr lang="en-US" sz="1871" dirty="0"/>
          </a:p>
        </p:txBody>
      </p:sp>
      <p:sp>
        <p:nvSpPr>
          <p:cNvPr id="4" name="Shape 3">
            <a:extLst>
              <a:ext uri="{FF2B5EF4-FFF2-40B4-BE49-F238E27FC236}">
                <a16:creationId xmlns:a16="http://schemas.microsoft.com/office/drawing/2014/main" id="{93E83DD0-2F78-34BF-A132-92550828AD4E}"/>
              </a:ext>
            </a:extLst>
          </p:cNvPr>
          <p:cNvSpPr/>
          <p:nvPr/>
        </p:nvSpPr>
        <p:spPr>
          <a:xfrm>
            <a:off x="374269" y="2057114"/>
            <a:ext cx="4918964" cy="1817878"/>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5" name="Image 0" descr="preencoded.png">
            <a:extLst>
              <a:ext uri="{FF2B5EF4-FFF2-40B4-BE49-F238E27FC236}">
                <a16:creationId xmlns:a16="http://schemas.microsoft.com/office/drawing/2014/main" id="{4C8E9FF2-9767-8EB0-0F43-224D2B884913}"/>
              </a:ext>
            </a:extLst>
          </p:cNvPr>
          <p:cNvPicPr>
            <a:picLocks noChangeAspect="1"/>
          </p:cNvPicPr>
          <p:nvPr/>
        </p:nvPicPr>
        <p:blipFill>
          <a:blip r:embed="rId4"/>
          <a:stretch>
            <a:fillRect/>
          </a:stretch>
        </p:blipFill>
        <p:spPr>
          <a:xfrm>
            <a:off x="588137" y="2698718"/>
            <a:ext cx="449123" cy="449123"/>
          </a:xfrm>
          <a:prstGeom prst="rect">
            <a:avLst/>
          </a:prstGeom>
        </p:spPr>
      </p:pic>
      <p:sp>
        <p:nvSpPr>
          <p:cNvPr id="8" name="Text 4">
            <a:extLst>
              <a:ext uri="{FF2B5EF4-FFF2-40B4-BE49-F238E27FC236}">
                <a16:creationId xmlns:a16="http://schemas.microsoft.com/office/drawing/2014/main" id="{1A624F75-4A41-1AA2-7710-E9D41E1F3D63}"/>
              </a:ext>
            </a:extLst>
          </p:cNvPr>
          <p:cNvSpPr/>
          <p:nvPr/>
        </p:nvSpPr>
        <p:spPr>
          <a:xfrm>
            <a:off x="1176274" y="2185435"/>
            <a:ext cx="3956558" cy="481203"/>
          </a:xfrm>
          <a:prstGeom prst="rect">
            <a:avLst/>
          </a:prstGeom>
          <a:noFill/>
          <a:ln/>
        </p:spPr>
        <p:txBody>
          <a:bodyPr wrap="square" rtlCol="0" anchor="ctr"/>
          <a:lstStyle/>
          <a:p>
            <a:r>
              <a:rPr lang="en-US" sz="1286" b="1" dirty="0">
                <a:solidFill>
                  <a:srgbClr val="1A5276"/>
                </a:solidFill>
                <a:latin typeface="Arial" pitchFamily="34" charset="0"/>
                <a:ea typeface="Arial" pitchFamily="34" charset="-122"/>
                <a:cs typeface="Arial" pitchFamily="34" charset="-120"/>
              </a:rPr>
              <a:t>Réduction de l'empreinte carbone</a:t>
            </a:r>
            <a:endParaRPr lang="en-US" sz="1286" dirty="0"/>
          </a:p>
        </p:txBody>
      </p:sp>
      <p:sp>
        <p:nvSpPr>
          <p:cNvPr id="9" name="Text 5">
            <a:extLst>
              <a:ext uri="{FF2B5EF4-FFF2-40B4-BE49-F238E27FC236}">
                <a16:creationId xmlns:a16="http://schemas.microsoft.com/office/drawing/2014/main" id="{2E75BD21-2601-01BC-EC5A-ED3EFB068576}"/>
              </a:ext>
            </a:extLst>
          </p:cNvPr>
          <p:cNvSpPr/>
          <p:nvPr/>
        </p:nvSpPr>
        <p:spPr>
          <a:xfrm>
            <a:off x="1176274" y="2720105"/>
            <a:ext cx="3956558" cy="1047953"/>
          </a:xfrm>
          <a:prstGeom prst="rect">
            <a:avLst/>
          </a:prstGeom>
          <a:noFill/>
          <a:ln/>
        </p:spPr>
        <p:txBody>
          <a:bodyPr wrap="square" rtlCol="0" anchor="ctr"/>
          <a:lstStyle/>
          <a:p>
            <a:r>
              <a:rPr lang="en-US" sz="1111" dirty="0">
                <a:solidFill>
                  <a:srgbClr val="555555"/>
                </a:solidFill>
                <a:latin typeface="Arial" pitchFamily="34" charset="0"/>
                <a:ea typeface="Arial" pitchFamily="34" charset="-122"/>
                <a:cs typeface="Arial" pitchFamily="34" charset="-120"/>
              </a:rPr>
              <a:t>Supports numériques privilégiés, impressions limitées aux documents obligatoires, optimisation des déplacements.</a:t>
            </a:r>
            <a:endParaRPr lang="en-US" sz="1111" dirty="0"/>
          </a:p>
        </p:txBody>
      </p:sp>
      <p:pic>
        <p:nvPicPr>
          <p:cNvPr id="12" name="Image 1" descr="preencoded.png">
            <a:extLst>
              <a:ext uri="{FF2B5EF4-FFF2-40B4-BE49-F238E27FC236}">
                <a16:creationId xmlns:a16="http://schemas.microsoft.com/office/drawing/2014/main" id="{33F92C25-3B6D-44CD-AD1F-EBD438A60DB7}"/>
              </a:ext>
            </a:extLst>
          </p:cNvPr>
          <p:cNvPicPr>
            <a:picLocks noChangeAspect="1"/>
          </p:cNvPicPr>
          <p:nvPr/>
        </p:nvPicPr>
        <p:blipFill>
          <a:blip r:embed="rId5"/>
          <a:stretch>
            <a:fillRect/>
          </a:stretch>
        </p:blipFill>
        <p:spPr>
          <a:xfrm>
            <a:off x="5720969" y="2698718"/>
            <a:ext cx="449123" cy="449123"/>
          </a:xfrm>
          <a:prstGeom prst="rect">
            <a:avLst/>
          </a:prstGeom>
        </p:spPr>
      </p:pic>
      <p:sp>
        <p:nvSpPr>
          <p:cNvPr id="13" name="Text 7">
            <a:extLst>
              <a:ext uri="{FF2B5EF4-FFF2-40B4-BE49-F238E27FC236}">
                <a16:creationId xmlns:a16="http://schemas.microsoft.com/office/drawing/2014/main" id="{E39CF9F6-41A7-7FAB-6261-9395858D1348}"/>
              </a:ext>
            </a:extLst>
          </p:cNvPr>
          <p:cNvSpPr/>
          <p:nvPr/>
        </p:nvSpPr>
        <p:spPr>
          <a:xfrm>
            <a:off x="6309106" y="2185435"/>
            <a:ext cx="3956558" cy="481203"/>
          </a:xfrm>
          <a:prstGeom prst="rect">
            <a:avLst/>
          </a:prstGeom>
          <a:noFill/>
          <a:ln/>
        </p:spPr>
        <p:txBody>
          <a:bodyPr wrap="square" rtlCol="0" anchor="ctr"/>
          <a:lstStyle/>
          <a:p>
            <a:r>
              <a:rPr lang="en-US" sz="1286" b="1" dirty="0">
                <a:solidFill>
                  <a:srgbClr val="1A5276"/>
                </a:solidFill>
                <a:latin typeface="Arial" pitchFamily="34" charset="0"/>
                <a:ea typeface="Arial" pitchFamily="34" charset="-122"/>
                <a:cs typeface="Arial" pitchFamily="34" charset="-120"/>
              </a:rPr>
              <a:t>Numérique responsable</a:t>
            </a:r>
            <a:endParaRPr lang="en-US" sz="1286" dirty="0"/>
          </a:p>
        </p:txBody>
      </p:sp>
      <p:sp>
        <p:nvSpPr>
          <p:cNvPr id="14" name="Text 8">
            <a:extLst>
              <a:ext uri="{FF2B5EF4-FFF2-40B4-BE49-F238E27FC236}">
                <a16:creationId xmlns:a16="http://schemas.microsoft.com/office/drawing/2014/main" id="{07141670-D72E-6312-2DAD-91DFCD110E82}"/>
              </a:ext>
            </a:extLst>
          </p:cNvPr>
          <p:cNvSpPr/>
          <p:nvPr/>
        </p:nvSpPr>
        <p:spPr>
          <a:xfrm>
            <a:off x="6309106" y="2720105"/>
            <a:ext cx="3956558" cy="1047953"/>
          </a:xfrm>
          <a:prstGeom prst="rect">
            <a:avLst/>
          </a:prstGeom>
          <a:noFill/>
          <a:ln/>
        </p:spPr>
        <p:txBody>
          <a:bodyPr wrap="square" rtlCol="0" anchor="ctr"/>
          <a:lstStyle/>
          <a:p>
            <a:r>
              <a:rPr lang="en-US" sz="1111" dirty="0">
                <a:solidFill>
                  <a:srgbClr val="555555"/>
                </a:solidFill>
                <a:latin typeface="Arial" pitchFamily="34" charset="0"/>
                <a:ea typeface="Arial" pitchFamily="34" charset="-122"/>
                <a:cs typeface="Arial" pitchFamily="34" charset="-120"/>
              </a:rPr>
              <a:t>Ressources pédagogiques partagées via une plateforme sécurisée. Pas d'impression systématique.</a:t>
            </a:r>
            <a:endParaRPr lang="en-US" sz="1111" dirty="0"/>
          </a:p>
        </p:txBody>
      </p:sp>
      <p:sp>
        <p:nvSpPr>
          <p:cNvPr id="15" name="Shape 9">
            <a:extLst>
              <a:ext uri="{FF2B5EF4-FFF2-40B4-BE49-F238E27FC236}">
                <a16:creationId xmlns:a16="http://schemas.microsoft.com/office/drawing/2014/main" id="{A8211FAF-C1C2-D5D6-B787-61AF0976A5D7}"/>
              </a:ext>
            </a:extLst>
          </p:cNvPr>
          <p:cNvSpPr/>
          <p:nvPr/>
        </p:nvSpPr>
        <p:spPr>
          <a:xfrm>
            <a:off x="374269" y="4142327"/>
            <a:ext cx="4918964" cy="1817878"/>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16" name="Image 2" descr="preencoded.png">
            <a:extLst>
              <a:ext uri="{FF2B5EF4-FFF2-40B4-BE49-F238E27FC236}">
                <a16:creationId xmlns:a16="http://schemas.microsoft.com/office/drawing/2014/main" id="{EB148527-61BF-6F41-E750-D484A7E4BF52}"/>
              </a:ext>
            </a:extLst>
          </p:cNvPr>
          <p:cNvPicPr>
            <a:picLocks noChangeAspect="1"/>
          </p:cNvPicPr>
          <p:nvPr/>
        </p:nvPicPr>
        <p:blipFill>
          <a:blip r:embed="rId6"/>
          <a:stretch>
            <a:fillRect/>
          </a:stretch>
        </p:blipFill>
        <p:spPr>
          <a:xfrm>
            <a:off x="588137" y="4783931"/>
            <a:ext cx="449123" cy="449123"/>
          </a:xfrm>
          <a:prstGeom prst="rect">
            <a:avLst/>
          </a:prstGeom>
        </p:spPr>
      </p:pic>
      <p:sp>
        <p:nvSpPr>
          <p:cNvPr id="17" name="Text 10">
            <a:extLst>
              <a:ext uri="{FF2B5EF4-FFF2-40B4-BE49-F238E27FC236}">
                <a16:creationId xmlns:a16="http://schemas.microsoft.com/office/drawing/2014/main" id="{C2596C3A-654B-E09F-4555-85A11DEEA5DF}"/>
              </a:ext>
            </a:extLst>
          </p:cNvPr>
          <p:cNvSpPr/>
          <p:nvPr/>
        </p:nvSpPr>
        <p:spPr>
          <a:xfrm>
            <a:off x="1176274" y="4270648"/>
            <a:ext cx="3956558" cy="481203"/>
          </a:xfrm>
          <a:prstGeom prst="rect">
            <a:avLst/>
          </a:prstGeom>
          <a:noFill/>
          <a:ln/>
        </p:spPr>
        <p:txBody>
          <a:bodyPr wrap="square" rtlCol="0" anchor="ctr"/>
          <a:lstStyle/>
          <a:p>
            <a:r>
              <a:rPr lang="en-US" sz="1286" b="1" dirty="0">
                <a:solidFill>
                  <a:srgbClr val="1A5276"/>
                </a:solidFill>
                <a:latin typeface="Arial" pitchFamily="34" charset="0"/>
                <a:ea typeface="Arial" pitchFamily="34" charset="-122"/>
                <a:cs typeface="Arial" pitchFamily="34" charset="-120"/>
              </a:rPr>
              <a:t>Sensibilisation des apprenants</a:t>
            </a:r>
            <a:endParaRPr lang="en-US" sz="1286" dirty="0"/>
          </a:p>
        </p:txBody>
      </p:sp>
      <p:sp>
        <p:nvSpPr>
          <p:cNvPr id="18" name="Text 11">
            <a:extLst>
              <a:ext uri="{FF2B5EF4-FFF2-40B4-BE49-F238E27FC236}">
                <a16:creationId xmlns:a16="http://schemas.microsoft.com/office/drawing/2014/main" id="{A53BD4A7-0F60-4844-5573-D7977CC9F3CA}"/>
              </a:ext>
            </a:extLst>
          </p:cNvPr>
          <p:cNvSpPr/>
          <p:nvPr/>
        </p:nvSpPr>
        <p:spPr>
          <a:xfrm>
            <a:off x="1176274" y="4805318"/>
            <a:ext cx="3956558" cy="1047953"/>
          </a:xfrm>
          <a:prstGeom prst="rect">
            <a:avLst/>
          </a:prstGeom>
          <a:noFill/>
          <a:ln/>
        </p:spPr>
        <p:txBody>
          <a:bodyPr wrap="square" rtlCol="0" anchor="ctr"/>
          <a:lstStyle/>
          <a:p>
            <a:r>
              <a:rPr lang="en-US" sz="1111" dirty="0">
                <a:solidFill>
                  <a:srgbClr val="555555"/>
                </a:solidFill>
                <a:latin typeface="Arial" pitchFamily="34" charset="0"/>
                <a:ea typeface="Arial" pitchFamily="34" charset="-122"/>
                <a:cs typeface="Arial" pitchFamily="34" charset="-120"/>
              </a:rPr>
              <a:t>Les dimensions RSE et éco-responsabilité sont intégrées dans nos pratiques pédagogiques.</a:t>
            </a:r>
            <a:endParaRPr lang="en-US" sz="1111" dirty="0"/>
          </a:p>
        </p:txBody>
      </p:sp>
    </p:spTree>
    <p:extLst>
      <p:ext uri="{BB962C8B-B14F-4D97-AF65-F5344CB8AC3E}">
        <p14:creationId xmlns:p14="http://schemas.microsoft.com/office/powerpoint/2010/main" val="3061468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AC392-14C3-2541-88F7-0B0166C89B52}"/>
            </a:ext>
          </a:extLst>
        </p:cNvPr>
        <p:cNvGrpSpPr/>
        <p:nvPr/>
      </p:nvGrpSpPr>
      <p:grpSpPr>
        <a:xfrm>
          <a:off x="0" y="0"/>
          <a:ext cx="0" cy="0"/>
          <a:chOff x="0" y="0"/>
          <a:chExt cx="0" cy="0"/>
        </a:xfrm>
      </p:grpSpPr>
      <p:sp>
        <p:nvSpPr>
          <p:cNvPr id="7" name="object 7">
            <a:extLst>
              <a:ext uri="{FF2B5EF4-FFF2-40B4-BE49-F238E27FC236}">
                <a16:creationId xmlns:a16="http://schemas.microsoft.com/office/drawing/2014/main" id="{088DCB28-EE30-832C-DF3B-EDDD2AB69D18}"/>
              </a:ext>
            </a:extLst>
          </p:cNvPr>
          <p:cNvSpPr/>
          <p:nvPr/>
        </p:nvSpPr>
        <p:spPr>
          <a:xfrm>
            <a:off x="540000" y="1099592"/>
            <a:ext cx="9618980" cy="0"/>
          </a:xfrm>
          <a:custGeom>
            <a:avLst/>
            <a:gdLst/>
            <a:ahLst/>
            <a:cxnLst/>
            <a:rect l="l" t="t" r="r" b="b"/>
            <a:pathLst>
              <a:path w="9618980">
                <a:moveTo>
                  <a:pt x="0" y="0"/>
                </a:moveTo>
                <a:lnTo>
                  <a:pt x="9618560" y="0"/>
                </a:lnTo>
              </a:path>
            </a:pathLst>
          </a:custGeom>
          <a:ln w="3175">
            <a:solidFill>
              <a:srgbClr val="231F20"/>
            </a:solidFill>
          </a:ln>
        </p:spPr>
        <p:txBody>
          <a:bodyPr wrap="square" lIns="0" tIns="0" rIns="0" bIns="0" rtlCol="0"/>
          <a:lstStyle/>
          <a:p>
            <a:endParaRPr/>
          </a:p>
        </p:txBody>
      </p:sp>
      <p:pic>
        <p:nvPicPr>
          <p:cNvPr id="10" name="object 10">
            <a:extLst>
              <a:ext uri="{FF2B5EF4-FFF2-40B4-BE49-F238E27FC236}">
                <a16:creationId xmlns:a16="http://schemas.microsoft.com/office/drawing/2014/main" id="{9EF3B078-BE97-4BFB-7C2C-633F411F44E4}"/>
              </a:ext>
            </a:extLst>
          </p:cNvPr>
          <p:cNvPicPr/>
          <p:nvPr/>
        </p:nvPicPr>
        <p:blipFill>
          <a:blip r:embed="rId2" cstate="print"/>
          <a:stretch>
            <a:fillRect/>
          </a:stretch>
        </p:blipFill>
        <p:spPr>
          <a:xfrm>
            <a:off x="544284" y="6505493"/>
            <a:ext cx="730710" cy="731100"/>
          </a:xfrm>
          <a:prstGeom prst="rect">
            <a:avLst/>
          </a:prstGeom>
        </p:spPr>
      </p:pic>
      <p:sp>
        <p:nvSpPr>
          <p:cNvPr id="11" name="object 11">
            <a:extLst>
              <a:ext uri="{FF2B5EF4-FFF2-40B4-BE49-F238E27FC236}">
                <a16:creationId xmlns:a16="http://schemas.microsoft.com/office/drawing/2014/main" id="{F8C4DBF9-9713-AEC3-5884-BDD3FC011344}"/>
              </a:ext>
            </a:extLst>
          </p:cNvPr>
          <p:cNvSpPr txBox="1">
            <a:spLocks noGrp="1"/>
          </p:cNvSpPr>
          <p:nvPr>
            <p:ph type="ftr" sz="quarter" idx="5"/>
          </p:nvPr>
        </p:nvSpPr>
        <p:spPr>
          <a:prstGeom prst="rect">
            <a:avLst/>
          </a:prstGeom>
        </p:spPr>
        <p:txBody>
          <a:bodyPr vert="horz" wrap="square" lIns="0" tIns="635" rIns="0" bIns="0" rtlCol="0">
            <a:spAutoFit/>
          </a:bodyPr>
          <a:lstStyle/>
          <a:p>
            <a:pPr marL="12700">
              <a:lnSpc>
                <a:spcPct val="100000"/>
              </a:lnSpc>
              <a:spcBef>
                <a:spcPts val="5"/>
              </a:spcBef>
            </a:pPr>
            <a:r>
              <a:t>almarena-</a:t>
            </a:r>
            <a:r>
              <a:rPr spc="-10"/>
              <a:t>conseilrh.fr</a:t>
            </a:r>
            <a:endParaRPr spc="-10" dirty="0"/>
          </a:p>
        </p:txBody>
      </p:sp>
      <p:sp>
        <p:nvSpPr>
          <p:cNvPr id="28" name="Text 15">
            <a:extLst>
              <a:ext uri="{FF2B5EF4-FFF2-40B4-BE49-F238E27FC236}">
                <a16:creationId xmlns:a16="http://schemas.microsoft.com/office/drawing/2014/main" id="{1021871A-D06F-9A03-D14C-64F8DBD39831}"/>
              </a:ext>
            </a:extLst>
          </p:cNvPr>
          <p:cNvSpPr/>
          <p:nvPr/>
        </p:nvSpPr>
        <p:spPr>
          <a:xfrm>
            <a:off x="0" y="6744740"/>
            <a:ext cx="10693400" cy="235255"/>
          </a:xfrm>
          <a:prstGeom prst="rect">
            <a:avLst/>
          </a:prstGeom>
          <a:noFill/>
          <a:ln/>
        </p:spPr>
        <p:txBody>
          <a:bodyPr wrap="square" rtlCol="0" anchor="ctr"/>
          <a:lstStyle/>
          <a:p>
            <a:pPr algn="ctr"/>
            <a:r>
              <a:rPr lang="en-US" sz="877" dirty="0">
                <a:solidFill>
                  <a:schemeClr val="tx1"/>
                </a:solidFill>
                <a:latin typeface="Arial" pitchFamily="34" charset="0"/>
                <a:ea typeface="Arial" pitchFamily="34" charset="-122"/>
                <a:cs typeface="Arial" pitchFamily="34" charset="-120"/>
              </a:rPr>
              <a:t>Almarena Conseil RH — </a:t>
            </a:r>
            <a:r>
              <a:rPr lang="fr-FR" sz="900" dirty="0"/>
              <a:t>SIRET : 884 102 369 00029 - Code APE 8559A </a:t>
            </a:r>
          </a:p>
          <a:p>
            <a:pPr algn="ctr"/>
            <a:r>
              <a:rPr lang="en-US" sz="877" dirty="0">
                <a:solidFill>
                  <a:schemeClr val="tx1"/>
                </a:solidFill>
                <a:latin typeface="Arial" pitchFamily="34" charset="0"/>
                <a:ea typeface="Arial" pitchFamily="34" charset="-122"/>
                <a:cs typeface="Arial" pitchFamily="34" charset="-120"/>
                <a:hlinkClick r:id="rId3"/>
              </a:rPr>
              <a:t>www.Almarena-conseilrh.fr</a:t>
            </a:r>
            <a:endParaRPr lang="en-US" sz="877" dirty="0">
              <a:solidFill>
                <a:schemeClr val="tx1"/>
              </a:solidFill>
              <a:latin typeface="Arial" pitchFamily="34" charset="0"/>
              <a:ea typeface="Arial" pitchFamily="34" charset="-122"/>
              <a:cs typeface="Arial" pitchFamily="34" charset="-120"/>
            </a:endParaRPr>
          </a:p>
          <a:p>
            <a:pPr algn="ctr"/>
            <a:endParaRPr lang="en-US" sz="877" dirty="0">
              <a:solidFill>
                <a:schemeClr val="tx1"/>
              </a:solidFill>
            </a:endParaRPr>
          </a:p>
        </p:txBody>
      </p:sp>
      <p:sp>
        <p:nvSpPr>
          <p:cNvPr id="50" name="Text 5">
            <a:extLst>
              <a:ext uri="{FF2B5EF4-FFF2-40B4-BE49-F238E27FC236}">
                <a16:creationId xmlns:a16="http://schemas.microsoft.com/office/drawing/2014/main" id="{F647071D-FBA1-42D8-70FD-176CFE0AC232}"/>
              </a:ext>
            </a:extLst>
          </p:cNvPr>
          <p:cNvSpPr/>
          <p:nvPr/>
        </p:nvSpPr>
        <p:spPr>
          <a:xfrm>
            <a:off x="1228345"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1</a:t>
            </a:r>
            <a:endParaRPr lang="en-US" sz="1871" dirty="0"/>
          </a:p>
        </p:txBody>
      </p:sp>
      <p:sp>
        <p:nvSpPr>
          <p:cNvPr id="54" name="Text 10">
            <a:extLst>
              <a:ext uri="{FF2B5EF4-FFF2-40B4-BE49-F238E27FC236}">
                <a16:creationId xmlns:a16="http://schemas.microsoft.com/office/drawing/2014/main" id="{A6C30FEE-BD22-ECEA-2093-6AB07C670FC7}"/>
              </a:ext>
            </a:extLst>
          </p:cNvPr>
          <p:cNvSpPr/>
          <p:nvPr/>
        </p:nvSpPr>
        <p:spPr>
          <a:xfrm>
            <a:off x="3741294"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2</a:t>
            </a:r>
            <a:endParaRPr lang="en-US" sz="1871" dirty="0"/>
          </a:p>
        </p:txBody>
      </p:sp>
      <p:sp>
        <p:nvSpPr>
          <p:cNvPr id="5" name="Shape 2">
            <a:extLst>
              <a:ext uri="{FF2B5EF4-FFF2-40B4-BE49-F238E27FC236}">
                <a16:creationId xmlns:a16="http://schemas.microsoft.com/office/drawing/2014/main" id="{265AAD1A-8FCD-A77B-9CED-6C07EA8C1259}"/>
              </a:ext>
            </a:extLst>
          </p:cNvPr>
          <p:cNvSpPr/>
          <p:nvPr/>
        </p:nvSpPr>
        <p:spPr>
          <a:xfrm>
            <a:off x="374269" y="2057114"/>
            <a:ext cx="3208020" cy="2780284"/>
          </a:xfrm>
          <a:prstGeom prst="rect">
            <a:avLst/>
          </a:prstGeom>
          <a:solidFill>
            <a:srgbClr val="2E86C1">
              <a:alpha val="40000"/>
            </a:srgbClr>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8" name="Image 0" descr="preencoded.png">
            <a:extLst>
              <a:ext uri="{FF2B5EF4-FFF2-40B4-BE49-F238E27FC236}">
                <a16:creationId xmlns:a16="http://schemas.microsoft.com/office/drawing/2014/main" id="{6C2D8519-52CC-292A-A02C-6465AEF8F4EB}"/>
              </a:ext>
            </a:extLst>
          </p:cNvPr>
          <p:cNvPicPr>
            <a:picLocks noChangeAspect="1"/>
          </p:cNvPicPr>
          <p:nvPr/>
        </p:nvPicPr>
        <p:blipFill>
          <a:blip r:embed="rId4"/>
          <a:stretch>
            <a:fillRect/>
          </a:stretch>
        </p:blipFill>
        <p:spPr>
          <a:xfrm>
            <a:off x="1732331" y="2164048"/>
            <a:ext cx="481203" cy="481203"/>
          </a:xfrm>
          <a:prstGeom prst="rect">
            <a:avLst/>
          </a:prstGeom>
        </p:spPr>
      </p:pic>
      <p:sp>
        <p:nvSpPr>
          <p:cNvPr id="9" name="Text 3">
            <a:extLst>
              <a:ext uri="{FF2B5EF4-FFF2-40B4-BE49-F238E27FC236}">
                <a16:creationId xmlns:a16="http://schemas.microsoft.com/office/drawing/2014/main" id="{A20CD9A4-734B-6C6F-1DD0-838B5DE28D67}"/>
              </a:ext>
            </a:extLst>
          </p:cNvPr>
          <p:cNvSpPr/>
          <p:nvPr/>
        </p:nvSpPr>
        <p:spPr>
          <a:xfrm>
            <a:off x="481203" y="2752185"/>
            <a:ext cx="2994152" cy="534670"/>
          </a:xfrm>
          <a:prstGeom prst="rect">
            <a:avLst/>
          </a:prstGeom>
          <a:noFill/>
          <a:ln/>
        </p:spPr>
        <p:txBody>
          <a:bodyPr wrap="square" rtlCol="0" anchor="ctr"/>
          <a:lstStyle/>
          <a:p>
            <a:pPr algn="ctr"/>
            <a:r>
              <a:rPr lang="en-US" sz="1228" b="1" dirty="0">
                <a:solidFill>
                  <a:srgbClr val="FFFFFF"/>
                </a:solidFill>
                <a:latin typeface="Arial" pitchFamily="34" charset="0"/>
                <a:ea typeface="Arial" pitchFamily="34" charset="-122"/>
                <a:cs typeface="Arial" pitchFamily="34" charset="-120"/>
              </a:rPr>
              <a:t>Accueil &amp; Inscription</a:t>
            </a:r>
            <a:endParaRPr lang="en-US" sz="1228" dirty="0"/>
          </a:p>
        </p:txBody>
      </p:sp>
      <p:sp>
        <p:nvSpPr>
          <p:cNvPr id="12" name="Text 4">
            <a:extLst>
              <a:ext uri="{FF2B5EF4-FFF2-40B4-BE49-F238E27FC236}">
                <a16:creationId xmlns:a16="http://schemas.microsoft.com/office/drawing/2014/main" id="{E009B242-9FD4-C5CD-D1D4-A57AD06C3DA0}"/>
              </a:ext>
            </a:extLst>
          </p:cNvPr>
          <p:cNvSpPr/>
          <p:nvPr/>
        </p:nvSpPr>
        <p:spPr>
          <a:xfrm>
            <a:off x="481203" y="3361709"/>
            <a:ext cx="2994152" cy="1336675"/>
          </a:xfrm>
          <a:prstGeom prst="rect">
            <a:avLst/>
          </a:prstGeom>
          <a:noFill/>
          <a:ln/>
        </p:spPr>
        <p:txBody>
          <a:bodyPr wrap="square" rtlCol="0" anchor="ctr"/>
          <a:lstStyle/>
          <a:p>
            <a:pPr algn="ctr"/>
            <a:r>
              <a:rPr lang="en-US" sz="1111" dirty="0">
                <a:solidFill>
                  <a:schemeClr val="tx1"/>
                </a:solidFill>
                <a:latin typeface="Arial" pitchFamily="34" charset="0"/>
                <a:ea typeface="Arial" pitchFamily="34" charset="-122"/>
                <a:cs typeface="Arial" pitchFamily="34" charset="-120"/>
              </a:rPr>
              <a:t>Christine </a:t>
            </a:r>
            <a:r>
              <a:rPr lang="en-US" sz="1111" dirty="0" err="1">
                <a:solidFill>
                  <a:schemeClr val="tx1"/>
                </a:solidFill>
                <a:latin typeface="Arial" pitchFamily="34" charset="0"/>
                <a:ea typeface="Arial" pitchFamily="34" charset="-122"/>
                <a:cs typeface="Arial" pitchFamily="34" charset="-120"/>
              </a:rPr>
              <a:t>Fonoll@gmail.com</a:t>
            </a:r>
            <a:endParaRPr lang="en-US" sz="1111" dirty="0">
              <a:solidFill>
                <a:schemeClr val="tx1"/>
              </a:solidFill>
              <a:latin typeface="Arial" pitchFamily="34" charset="0"/>
              <a:ea typeface="Arial" pitchFamily="34" charset="-122"/>
              <a:cs typeface="Arial" pitchFamily="34" charset="-120"/>
            </a:endParaRPr>
          </a:p>
          <a:p>
            <a:pPr algn="ctr"/>
            <a:r>
              <a:rPr lang="en-US" sz="1111" dirty="0">
                <a:solidFill>
                  <a:schemeClr val="tx1"/>
                </a:solidFill>
                <a:latin typeface="Arial" pitchFamily="34" charset="0"/>
                <a:ea typeface="Arial" pitchFamily="34" charset="-122"/>
                <a:cs typeface="Arial" pitchFamily="34" charset="-120"/>
              </a:rPr>
              <a:t>06 21 74 20 28]</a:t>
            </a:r>
            <a:endParaRPr lang="en-US" sz="1111" dirty="0">
              <a:solidFill>
                <a:schemeClr val="tx1"/>
              </a:solidFill>
            </a:endParaRPr>
          </a:p>
        </p:txBody>
      </p:sp>
      <p:sp>
        <p:nvSpPr>
          <p:cNvPr id="13" name="Shape 5">
            <a:extLst>
              <a:ext uri="{FF2B5EF4-FFF2-40B4-BE49-F238E27FC236}">
                <a16:creationId xmlns:a16="http://schemas.microsoft.com/office/drawing/2014/main" id="{2E7AE294-7358-E954-1AF2-B2B3270F31EB}"/>
              </a:ext>
            </a:extLst>
          </p:cNvPr>
          <p:cNvSpPr/>
          <p:nvPr/>
        </p:nvSpPr>
        <p:spPr>
          <a:xfrm>
            <a:off x="3774770" y="2057114"/>
            <a:ext cx="3208020" cy="2780284"/>
          </a:xfrm>
          <a:prstGeom prst="rect">
            <a:avLst/>
          </a:prstGeom>
          <a:solidFill>
            <a:srgbClr val="2E86C1">
              <a:alpha val="40000"/>
            </a:srgbClr>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14" name="Image 1" descr="preencoded.png">
            <a:extLst>
              <a:ext uri="{FF2B5EF4-FFF2-40B4-BE49-F238E27FC236}">
                <a16:creationId xmlns:a16="http://schemas.microsoft.com/office/drawing/2014/main" id="{38E03FFA-E9D1-CD6B-E133-699C03E2B9C6}"/>
              </a:ext>
            </a:extLst>
          </p:cNvPr>
          <p:cNvPicPr>
            <a:picLocks noChangeAspect="1"/>
          </p:cNvPicPr>
          <p:nvPr/>
        </p:nvPicPr>
        <p:blipFill>
          <a:blip r:embed="rId5"/>
          <a:stretch>
            <a:fillRect/>
          </a:stretch>
        </p:blipFill>
        <p:spPr>
          <a:xfrm>
            <a:off x="5132832" y="2164048"/>
            <a:ext cx="481203" cy="481203"/>
          </a:xfrm>
          <a:prstGeom prst="rect">
            <a:avLst/>
          </a:prstGeom>
        </p:spPr>
      </p:pic>
      <p:sp>
        <p:nvSpPr>
          <p:cNvPr id="15" name="Text 6">
            <a:extLst>
              <a:ext uri="{FF2B5EF4-FFF2-40B4-BE49-F238E27FC236}">
                <a16:creationId xmlns:a16="http://schemas.microsoft.com/office/drawing/2014/main" id="{DC2C0BDC-CD78-AEF0-F62E-77A7F4269876}"/>
              </a:ext>
            </a:extLst>
          </p:cNvPr>
          <p:cNvSpPr/>
          <p:nvPr/>
        </p:nvSpPr>
        <p:spPr>
          <a:xfrm>
            <a:off x="3881704" y="2752185"/>
            <a:ext cx="2994152" cy="534670"/>
          </a:xfrm>
          <a:prstGeom prst="rect">
            <a:avLst/>
          </a:prstGeom>
          <a:noFill/>
          <a:ln/>
        </p:spPr>
        <p:txBody>
          <a:bodyPr wrap="square" rtlCol="0" anchor="ctr"/>
          <a:lstStyle/>
          <a:p>
            <a:pPr algn="ctr"/>
            <a:r>
              <a:rPr lang="en-US" sz="1228" b="1" dirty="0">
                <a:solidFill>
                  <a:srgbClr val="FFFFFF"/>
                </a:solidFill>
                <a:latin typeface="Arial" pitchFamily="34" charset="0"/>
                <a:ea typeface="Arial" pitchFamily="34" charset="-122"/>
                <a:cs typeface="Arial" pitchFamily="34" charset="-120"/>
              </a:rPr>
              <a:t>Responsable Pédagogique / Qualité</a:t>
            </a:r>
            <a:endParaRPr lang="en-US" sz="1228" dirty="0"/>
          </a:p>
        </p:txBody>
      </p:sp>
      <p:sp>
        <p:nvSpPr>
          <p:cNvPr id="17" name="Shape 8">
            <a:extLst>
              <a:ext uri="{FF2B5EF4-FFF2-40B4-BE49-F238E27FC236}">
                <a16:creationId xmlns:a16="http://schemas.microsoft.com/office/drawing/2014/main" id="{FA0520FD-8648-19A2-7F05-D1168FF95985}"/>
              </a:ext>
            </a:extLst>
          </p:cNvPr>
          <p:cNvSpPr/>
          <p:nvPr/>
        </p:nvSpPr>
        <p:spPr>
          <a:xfrm>
            <a:off x="7175271" y="2057114"/>
            <a:ext cx="3208020" cy="2780284"/>
          </a:xfrm>
          <a:prstGeom prst="rect">
            <a:avLst/>
          </a:prstGeom>
          <a:solidFill>
            <a:srgbClr val="2E86C1">
              <a:alpha val="40000"/>
            </a:srgbClr>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18" name="Image 2" descr="preencoded.png">
            <a:extLst>
              <a:ext uri="{FF2B5EF4-FFF2-40B4-BE49-F238E27FC236}">
                <a16:creationId xmlns:a16="http://schemas.microsoft.com/office/drawing/2014/main" id="{9B3F7512-9B59-9A8D-7B40-3CACD30CD030}"/>
              </a:ext>
            </a:extLst>
          </p:cNvPr>
          <p:cNvPicPr>
            <a:picLocks noChangeAspect="1"/>
          </p:cNvPicPr>
          <p:nvPr/>
        </p:nvPicPr>
        <p:blipFill>
          <a:blip r:embed="rId6"/>
          <a:stretch>
            <a:fillRect/>
          </a:stretch>
        </p:blipFill>
        <p:spPr>
          <a:xfrm>
            <a:off x="8533333" y="2164048"/>
            <a:ext cx="481203" cy="481203"/>
          </a:xfrm>
          <a:prstGeom prst="rect">
            <a:avLst/>
          </a:prstGeom>
        </p:spPr>
      </p:pic>
      <p:sp>
        <p:nvSpPr>
          <p:cNvPr id="19" name="Text 9">
            <a:extLst>
              <a:ext uri="{FF2B5EF4-FFF2-40B4-BE49-F238E27FC236}">
                <a16:creationId xmlns:a16="http://schemas.microsoft.com/office/drawing/2014/main" id="{AB3D791C-7ADC-D281-F376-BB5795D7B292}"/>
              </a:ext>
            </a:extLst>
          </p:cNvPr>
          <p:cNvSpPr/>
          <p:nvPr/>
        </p:nvSpPr>
        <p:spPr>
          <a:xfrm>
            <a:off x="7282205" y="2752185"/>
            <a:ext cx="2994152" cy="534670"/>
          </a:xfrm>
          <a:prstGeom prst="rect">
            <a:avLst/>
          </a:prstGeom>
          <a:noFill/>
          <a:ln/>
        </p:spPr>
        <p:txBody>
          <a:bodyPr wrap="square" rtlCol="0" anchor="ctr"/>
          <a:lstStyle/>
          <a:p>
            <a:pPr algn="ctr"/>
            <a:r>
              <a:rPr lang="en-US" sz="1228" b="1" dirty="0">
                <a:solidFill>
                  <a:srgbClr val="FFFFFF"/>
                </a:solidFill>
                <a:latin typeface="Arial" pitchFamily="34" charset="0"/>
                <a:ea typeface="Arial" pitchFamily="34" charset="-122"/>
                <a:cs typeface="Arial" pitchFamily="34" charset="-120"/>
              </a:rPr>
              <a:t>Référent Handicap</a:t>
            </a:r>
            <a:endParaRPr lang="en-US" sz="1228" dirty="0"/>
          </a:p>
        </p:txBody>
      </p:sp>
      <p:sp>
        <p:nvSpPr>
          <p:cNvPr id="21" name="Shape 11">
            <a:extLst>
              <a:ext uri="{FF2B5EF4-FFF2-40B4-BE49-F238E27FC236}">
                <a16:creationId xmlns:a16="http://schemas.microsoft.com/office/drawing/2014/main" id="{D1962BEA-23BB-39E3-F00F-01EFAC50DFD0}"/>
              </a:ext>
            </a:extLst>
          </p:cNvPr>
          <p:cNvSpPr/>
          <p:nvPr/>
        </p:nvSpPr>
        <p:spPr>
          <a:xfrm>
            <a:off x="374269" y="5029879"/>
            <a:ext cx="9944862" cy="1497076"/>
          </a:xfrm>
          <a:prstGeom prst="rect">
            <a:avLst/>
          </a:prstGeom>
          <a:solidFill>
            <a:srgbClr val="1C2833"/>
          </a:solidFill>
          <a:ln w="19050">
            <a:solidFill>
              <a:srgbClr val="D4AC0D"/>
            </a:solidFill>
            <a:prstDash val="solid"/>
          </a:ln>
        </p:spPr>
        <p:txBody>
          <a:bodyPr/>
          <a:lstStyle/>
          <a:p>
            <a:endParaRPr lang="fr-FR"/>
          </a:p>
        </p:txBody>
      </p:sp>
      <p:pic>
        <p:nvPicPr>
          <p:cNvPr id="22" name="Image 3" descr="preencoded.png">
            <a:extLst>
              <a:ext uri="{FF2B5EF4-FFF2-40B4-BE49-F238E27FC236}">
                <a16:creationId xmlns:a16="http://schemas.microsoft.com/office/drawing/2014/main" id="{6D2D437D-9D86-1731-17D9-B34162C09F5A}"/>
              </a:ext>
            </a:extLst>
          </p:cNvPr>
          <p:cNvPicPr>
            <a:picLocks noChangeAspect="1"/>
          </p:cNvPicPr>
          <p:nvPr/>
        </p:nvPicPr>
        <p:blipFill>
          <a:blip r:embed="rId7"/>
          <a:stretch>
            <a:fillRect/>
          </a:stretch>
        </p:blipFill>
        <p:spPr>
          <a:xfrm>
            <a:off x="641604" y="5222361"/>
            <a:ext cx="449123" cy="449123"/>
          </a:xfrm>
          <a:prstGeom prst="rect">
            <a:avLst/>
          </a:prstGeom>
        </p:spPr>
      </p:pic>
      <p:sp>
        <p:nvSpPr>
          <p:cNvPr id="23" name="Text 12">
            <a:extLst>
              <a:ext uri="{FF2B5EF4-FFF2-40B4-BE49-F238E27FC236}">
                <a16:creationId xmlns:a16="http://schemas.microsoft.com/office/drawing/2014/main" id="{E794B478-51FB-60BC-FB8B-D5C994FB2339}"/>
              </a:ext>
            </a:extLst>
          </p:cNvPr>
          <p:cNvSpPr/>
          <p:nvPr/>
        </p:nvSpPr>
        <p:spPr>
          <a:xfrm>
            <a:off x="1176274" y="5136814"/>
            <a:ext cx="4277360" cy="406349"/>
          </a:xfrm>
          <a:prstGeom prst="rect">
            <a:avLst/>
          </a:prstGeom>
          <a:noFill/>
          <a:ln/>
        </p:spPr>
        <p:txBody>
          <a:bodyPr wrap="square" rtlCol="0" anchor="ctr"/>
          <a:lstStyle/>
          <a:p>
            <a:r>
              <a:rPr lang="en-US" sz="1286" b="1" dirty="0">
                <a:solidFill>
                  <a:srgbClr val="D4AC0D"/>
                </a:solidFill>
                <a:latin typeface="Arial" pitchFamily="34" charset="0"/>
                <a:ea typeface="Arial" pitchFamily="34" charset="-122"/>
                <a:cs typeface="Arial" pitchFamily="34" charset="-120"/>
              </a:rPr>
              <a:t>Confirmation de réception</a:t>
            </a:r>
            <a:endParaRPr lang="en-US" sz="1286" dirty="0"/>
          </a:p>
        </p:txBody>
      </p:sp>
      <p:sp>
        <p:nvSpPr>
          <p:cNvPr id="24" name="Text 13">
            <a:extLst>
              <a:ext uri="{FF2B5EF4-FFF2-40B4-BE49-F238E27FC236}">
                <a16:creationId xmlns:a16="http://schemas.microsoft.com/office/drawing/2014/main" id="{EA023A86-89DA-8EAB-DEF6-DCC9EE41A184}"/>
              </a:ext>
            </a:extLst>
          </p:cNvPr>
          <p:cNvSpPr/>
          <p:nvPr/>
        </p:nvSpPr>
        <p:spPr>
          <a:xfrm>
            <a:off x="641604" y="5564549"/>
            <a:ext cx="9624060" cy="876859"/>
          </a:xfrm>
          <a:prstGeom prst="rect">
            <a:avLst/>
          </a:prstGeom>
          <a:noFill/>
          <a:ln/>
        </p:spPr>
        <p:txBody>
          <a:bodyPr wrap="square" rtlCol="0" anchor="ctr"/>
          <a:lstStyle/>
          <a:p>
            <a:r>
              <a:rPr lang="en-US" sz="1111" dirty="0">
                <a:solidFill>
                  <a:srgbClr val="FFFFFF"/>
                </a:solidFill>
                <a:latin typeface="Arial" pitchFamily="34" charset="0"/>
                <a:ea typeface="Arial" pitchFamily="34" charset="-122"/>
                <a:cs typeface="Arial" pitchFamily="34" charset="-120"/>
              </a:rPr>
              <a:t>Merci d'adresser un email </a:t>
            </a:r>
            <a:r>
              <a:rPr lang="en-US" sz="1111">
                <a:solidFill>
                  <a:srgbClr val="FFFFFF"/>
                </a:solidFill>
                <a:latin typeface="Arial" pitchFamily="34" charset="0"/>
                <a:ea typeface="Arial" pitchFamily="34" charset="-122"/>
                <a:cs typeface="Arial" pitchFamily="34" charset="-120"/>
              </a:rPr>
              <a:t>à Christine</a:t>
            </a:r>
            <a:r>
              <a:rPr lang="en-US" sz="1111" dirty="0" err="1">
                <a:solidFill>
                  <a:srgbClr val="FFFFFF"/>
                </a:solidFill>
                <a:latin typeface="Arial" pitchFamily="34" charset="0"/>
                <a:ea typeface="Arial" pitchFamily="34" charset="-122"/>
                <a:cs typeface="Arial" pitchFamily="34" charset="-120"/>
              </a:rPr>
              <a:t>.Fonoll@gmail.com</a:t>
            </a:r>
            <a:r>
              <a:rPr lang="en-US" sz="1111" dirty="0">
                <a:solidFill>
                  <a:srgbClr val="FFFFFF"/>
                </a:solidFill>
                <a:latin typeface="Arial" pitchFamily="34" charset="0"/>
                <a:ea typeface="Arial" pitchFamily="34" charset="-122"/>
                <a:cs typeface="Arial" pitchFamily="34" charset="-120"/>
              </a:rPr>
              <a:t> pour confirmer la bonne réception du présent livret d'accueil et du règlement intérieur. En confirmant, vous attestez en avoir pris connaissance et vous engagez à en respecter les modalités.</a:t>
            </a:r>
            <a:endParaRPr lang="en-US" sz="1111" dirty="0"/>
          </a:p>
        </p:txBody>
      </p:sp>
      <p:sp>
        <p:nvSpPr>
          <p:cNvPr id="26" name="Text 4">
            <a:extLst>
              <a:ext uri="{FF2B5EF4-FFF2-40B4-BE49-F238E27FC236}">
                <a16:creationId xmlns:a16="http://schemas.microsoft.com/office/drawing/2014/main" id="{893374F6-2CEF-49C7-9579-6E7060F06038}"/>
              </a:ext>
            </a:extLst>
          </p:cNvPr>
          <p:cNvSpPr/>
          <p:nvPr/>
        </p:nvSpPr>
        <p:spPr>
          <a:xfrm>
            <a:off x="3956558" y="3355723"/>
            <a:ext cx="2994152" cy="1336675"/>
          </a:xfrm>
          <a:prstGeom prst="rect">
            <a:avLst/>
          </a:prstGeom>
          <a:noFill/>
          <a:ln/>
        </p:spPr>
        <p:txBody>
          <a:bodyPr wrap="square" rtlCol="0" anchor="ctr"/>
          <a:lstStyle/>
          <a:p>
            <a:pPr algn="ctr"/>
            <a:r>
              <a:rPr lang="en-US" sz="1111" dirty="0">
                <a:solidFill>
                  <a:schemeClr val="tx1"/>
                </a:solidFill>
                <a:latin typeface="Arial" pitchFamily="34" charset="0"/>
                <a:ea typeface="Arial" pitchFamily="34" charset="-122"/>
                <a:cs typeface="Arial" pitchFamily="34" charset="-120"/>
              </a:rPr>
              <a:t>Christine </a:t>
            </a:r>
            <a:r>
              <a:rPr lang="en-US" sz="1111" dirty="0" err="1">
                <a:solidFill>
                  <a:schemeClr val="tx1"/>
                </a:solidFill>
                <a:latin typeface="Arial" pitchFamily="34" charset="0"/>
                <a:ea typeface="Arial" pitchFamily="34" charset="-122"/>
                <a:cs typeface="Arial" pitchFamily="34" charset="-120"/>
              </a:rPr>
              <a:t>Fonoll@gmail.com</a:t>
            </a:r>
            <a:endParaRPr lang="en-US" sz="1111" dirty="0">
              <a:solidFill>
                <a:schemeClr val="tx1"/>
              </a:solidFill>
              <a:latin typeface="Arial" pitchFamily="34" charset="0"/>
              <a:ea typeface="Arial" pitchFamily="34" charset="-122"/>
              <a:cs typeface="Arial" pitchFamily="34" charset="-120"/>
            </a:endParaRPr>
          </a:p>
          <a:p>
            <a:pPr algn="ctr"/>
            <a:r>
              <a:rPr lang="en-US" sz="1111" dirty="0">
                <a:solidFill>
                  <a:schemeClr val="tx1"/>
                </a:solidFill>
                <a:latin typeface="Arial" pitchFamily="34" charset="0"/>
                <a:ea typeface="Arial" pitchFamily="34" charset="-122"/>
                <a:cs typeface="Arial" pitchFamily="34" charset="-120"/>
              </a:rPr>
              <a:t>06 21 74 20 28]</a:t>
            </a:r>
            <a:endParaRPr lang="en-US" sz="1111" dirty="0">
              <a:solidFill>
                <a:schemeClr val="tx1"/>
              </a:solidFill>
            </a:endParaRPr>
          </a:p>
        </p:txBody>
      </p:sp>
      <p:sp>
        <p:nvSpPr>
          <p:cNvPr id="29" name="Text 4">
            <a:extLst>
              <a:ext uri="{FF2B5EF4-FFF2-40B4-BE49-F238E27FC236}">
                <a16:creationId xmlns:a16="http://schemas.microsoft.com/office/drawing/2014/main" id="{51F574DA-645B-0835-C4AE-CCC5E90BA361}"/>
              </a:ext>
            </a:extLst>
          </p:cNvPr>
          <p:cNvSpPr/>
          <p:nvPr/>
        </p:nvSpPr>
        <p:spPr>
          <a:xfrm>
            <a:off x="7195657" y="3292202"/>
            <a:ext cx="2994152" cy="1336675"/>
          </a:xfrm>
          <a:prstGeom prst="rect">
            <a:avLst/>
          </a:prstGeom>
          <a:noFill/>
          <a:ln/>
        </p:spPr>
        <p:txBody>
          <a:bodyPr wrap="square" rtlCol="0" anchor="ctr"/>
          <a:lstStyle/>
          <a:p>
            <a:pPr algn="ctr"/>
            <a:r>
              <a:rPr lang="en-US" sz="1111" dirty="0">
                <a:solidFill>
                  <a:schemeClr val="tx1"/>
                </a:solidFill>
                <a:latin typeface="Arial" pitchFamily="34" charset="0"/>
                <a:ea typeface="Arial" pitchFamily="34" charset="-122"/>
                <a:cs typeface="Arial" pitchFamily="34" charset="-120"/>
              </a:rPr>
              <a:t>Christine </a:t>
            </a:r>
            <a:r>
              <a:rPr lang="en-US" sz="1111" dirty="0" err="1">
                <a:solidFill>
                  <a:schemeClr val="tx1"/>
                </a:solidFill>
                <a:latin typeface="Arial" pitchFamily="34" charset="0"/>
                <a:ea typeface="Arial" pitchFamily="34" charset="-122"/>
                <a:cs typeface="Arial" pitchFamily="34" charset="-120"/>
              </a:rPr>
              <a:t>Fonoll@gmail.com</a:t>
            </a:r>
            <a:endParaRPr lang="en-US" sz="1111" dirty="0">
              <a:solidFill>
                <a:schemeClr val="tx1"/>
              </a:solidFill>
              <a:latin typeface="Arial" pitchFamily="34" charset="0"/>
              <a:ea typeface="Arial" pitchFamily="34" charset="-122"/>
              <a:cs typeface="Arial" pitchFamily="34" charset="-120"/>
            </a:endParaRPr>
          </a:p>
          <a:p>
            <a:pPr algn="ctr"/>
            <a:r>
              <a:rPr lang="en-US" sz="1111" dirty="0">
                <a:solidFill>
                  <a:schemeClr val="tx1"/>
                </a:solidFill>
                <a:latin typeface="Arial" pitchFamily="34" charset="0"/>
                <a:ea typeface="Arial" pitchFamily="34" charset="-122"/>
                <a:cs typeface="Arial" pitchFamily="34" charset="-120"/>
              </a:rPr>
              <a:t>06 21 74 20 28]</a:t>
            </a:r>
            <a:endParaRPr lang="en-US" sz="1111" dirty="0">
              <a:solidFill>
                <a:schemeClr val="tx1"/>
              </a:solidFill>
            </a:endParaRPr>
          </a:p>
        </p:txBody>
      </p:sp>
    </p:spTree>
    <p:extLst>
      <p:ext uri="{BB962C8B-B14F-4D97-AF65-F5344CB8AC3E}">
        <p14:creationId xmlns:p14="http://schemas.microsoft.com/office/powerpoint/2010/main" val="11683416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27300" y="6070049"/>
            <a:ext cx="1152525" cy="437515"/>
          </a:xfrm>
          <a:prstGeom prst="rect">
            <a:avLst/>
          </a:prstGeom>
        </p:spPr>
        <p:txBody>
          <a:bodyPr vert="horz" wrap="square" lIns="0" tIns="71755" rIns="0" bIns="0" rtlCol="0">
            <a:spAutoFit/>
          </a:bodyPr>
          <a:lstStyle/>
          <a:p>
            <a:pPr marL="12700">
              <a:lnSpc>
                <a:spcPct val="100000"/>
              </a:lnSpc>
              <a:spcBef>
                <a:spcPts val="565"/>
              </a:spcBef>
            </a:pPr>
            <a:r>
              <a:rPr sz="1100" b="1" dirty="0">
                <a:solidFill>
                  <a:srgbClr val="231F20"/>
                </a:solidFill>
                <a:latin typeface="Almarena"/>
                <a:cs typeface="Almarena"/>
              </a:rPr>
              <a:t>Christine</a:t>
            </a:r>
            <a:r>
              <a:rPr sz="1100" b="1" spc="-40" dirty="0">
                <a:solidFill>
                  <a:srgbClr val="231F20"/>
                </a:solidFill>
                <a:latin typeface="Almarena"/>
                <a:cs typeface="Almarena"/>
              </a:rPr>
              <a:t> </a:t>
            </a:r>
            <a:r>
              <a:rPr sz="1100" b="1" spc="-10" dirty="0">
                <a:solidFill>
                  <a:srgbClr val="231F20"/>
                </a:solidFill>
                <a:latin typeface="Almarena"/>
                <a:cs typeface="Almarena"/>
              </a:rPr>
              <a:t>Fonoll</a:t>
            </a:r>
            <a:endParaRPr sz="1100" dirty="0">
              <a:latin typeface="Almarena"/>
              <a:cs typeface="Almarena"/>
            </a:endParaRPr>
          </a:p>
          <a:p>
            <a:pPr marL="12700">
              <a:lnSpc>
                <a:spcPct val="100000"/>
              </a:lnSpc>
              <a:spcBef>
                <a:spcPts val="380"/>
              </a:spcBef>
            </a:pPr>
            <a:r>
              <a:rPr sz="900" spc="-10" dirty="0">
                <a:solidFill>
                  <a:srgbClr val="231F20"/>
                </a:solidFill>
                <a:latin typeface="Almarena Monospaced"/>
                <a:cs typeface="Almarena Monospaced"/>
              </a:rPr>
              <a:t>Fondatrice</a:t>
            </a:r>
            <a:r>
              <a:rPr sz="900" spc="-5" dirty="0">
                <a:solidFill>
                  <a:srgbClr val="231F20"/>
                </a:solidFill>
                <a:latin typeface="Almarena Monospaced"/>
                <a:cs typeface="Almarena Monospaced"/>
              </a:rPr>
              <a:t> </a:t>
            </a:r>
            <a:r>
              <a:rPr sz="900" dirty="0">
                <a:solidFill>
                  <a:srgbClr val="231F20"/>
                </a:solidFill>
                <a:latin typeface="Almarena Monospaced"/>
                <a:cs typeface="Almarena Monospaced"/>
              </a:rPr>
              <a:t>/</a:t>
            </a:r>
            <a:r>
              <a:rPr sz="900" spc="-5" dirty="0">
                <a:solidFill>
                  <a:srgbClr val="231F20"/>
                </a:solidFill>
                <a:latin typeface="Almarena Monospaced"/>
                <a:cs typeface="Almarena Monospaced"/>
              </a:rPr>
              <a:t> </a:t>
            </a:r>
            <a:r>
              <a:rPr sz="900" spc="-10" dirty="0">
                <a:solidFill>
                  <a:srgbClr val="231F20"/>
                </a:solidFill>
                <a:latin typeface="Almarena Monospaced"/>
                <a:cs typeface="Almarena Monospaced"/>
              </a:rPr>
              <a:t>Gérante</a:t>
            </a:r>
            <a:endParaRPr sz="900" dirty="0">
              <a:latin typeface="Almarena Monospaced"/>
              <a:cs typeface="Almarena Monospaced"/>
            </a:endParaRPr>
          </a:p>
        </p:txBody>
      </p:sp>
      <p:sp>
        <p:nvSpPr>
          <p:cNvPr id="4" name="object 4"/>
          <p:cNvSpPr txBox="1"/>
          <p:nvPr/>
        </p:nvSpPr>
        <p:spPr>
          <a:xfrm>
            <a:off x="4127300" y="6106123"/>
            <a:ext cx="1882775" cy="407034"/>
          </a:xfrm>
          <a:prstGeom prst="rect">
            <a:avLst/>
          </a:prstGeom>
        </p:spPr>
        <p:txBody>
          <a:bodyPr vert="horz" wrap="square" lIns="0" tIns="35560" rIns="0" bIns="0" rtlCol="0">
            <a:spAutoFit/>
          </a:bodyPr>
          <a:lstStyle/>
          <a:p>
            <a:pPr marL="12700">
              <a:lnSpc>
                <a:spcPct val="100000"/>
              </a:lnSpc>
              <a:spcBef>
                <a:spcPts val="280"/>
              </a:spcBef>
            </a:pPr>
            <a:r>
              <a:rPr sz="1100" dirty="0">
                <a:solidFill>
                  <a:srgbClr val="231F20"/>
                </a:solidFill>
                <a:latin typeface="Almarena"/>
                <a:cs typeface="Almarena"/>
              </a:rPr>
              <a:t>+33</a:t>
            </a:r>
            <a:r>
              <a:rPr sz="1100" spc="-25" dirty="0">
                <a:solidFill>
                  <a:srgbClr val="231F20"/>
                </a:solidFill>
                <a:latin typeface="Almarena"/>
                <a:cs typeface="Almarena"/>
              </a:rPr>
              <a:t> </a:t>
            </a:r>
            <a:r>
              <a:rPr sz="1100" dirty="0">
                <a:solidFill>
                  <a:srgbClr val="231F20"/>
                </a:solidFill>
                <a:latin typeface="Almarena"/>
                <a:cs typeface="Almarena"/>
              </a:rPr>
              <a:t>(0)6</a:t>
            </a:r>
            <a:r>
              <a:rPr sz="1100" spc="-20" dirty="0">
                <a:solidFill>
                  <a:srgbClr val="231F20"/>
                </a:solidFill>
                <a:latin typeface="Almarena"/>
                <a:cs typeface="Almarena"/>
              </a:rPr>
              <a:t> </a:t>
            </a:r>
            <a:r>
              <a:rPr sz="1100" dirty="0">
                <a:solidFill>
                  <a:srgbClr val="231F20"/>
                </a:solidFill>
                <a:latin typeface="Almarena"/>
                <a:cs typeface="Almarena"/>
              </a:rPr>
              <a:t>21</a:t>
            </a:r>
            <a:r>
              <a:rPr sz="1100" spc="-20" dirty="0">
                <a:solidFill>
                  <a:srgbClr val="231F20"/>
                </a:solidFill>
                <a:latin typeface="Almarena"/>
                <a:cs typeface="Almarena"/>
              </a:rPr>
              <a:t> </a:t>
            </a:r>
            <a:r>
              <a:rPr sz="1100" spc="-10" dirty="0">
                <a:solidFill>
                  <a:srgbClr val="231F20"/>
                </a:solidFill>
                <a:latin typeface="Almarena"/>
                <a:cs typeface="Almarena"/>
              </a:rPr>
              <a:t>74</a:t>
            </a:r>
            <a:r>
              <a:rPr sz="1100" spc="-20" dirty="0">
                <a:solidFill>
                  <a:srgbClr val="231F20"/>
                </a:solidFill>
                <a:latin typeface="Almarena"/>
                <a:cs typeface="Almarena"/>
              </a:rPr>
              <a:t> </a:t>
            </a:r>
            <a:r>
              <a:rPr sz="1100" dirty="0">
                <a:solidFill>
                  <a:srgbClr val="231F20"/>
                </a:solidFill>
                <a:latin typeface="Almarena"/>
                <a:cs typeface="Almarena"/>
              </a:rPr>
              <a:t>20</a:t>
            </a:r>
            <a:r>
              <a:rPr sz="1100" spc="-20" dirty="0">
                <a:solidFill>
                  <a:srgbClr val="231F20"/>
                </a:solidFill>
                <a:latin typeface="Almarena"/>
                <a:cs typeface="Almarena"/>
              </a:rPr>
              <a:t> </a:t>
            </a:r>
            <a:r>
              <a:rPr sz="1100" spc="-25" dirty="0">
                <a:solidFill>
                  <a:srgbClr val="231F20"/>
                </a:solidFill>
                <a:latin typeface="Almarena"/>
                <a:cs typeface="Almarena"/>
              </a:rPr>
              <a:t>28</a:t>
            </a:r>
            <a:endParaRPr sz="1100">
              <a:latin typeface="Almarena"/>
              <a:cs typeface="Almarena"/>
            </a:endParaRPr>
          </a:p>
          <a:p>
            <a:pPr marL="12700">
              <a:lnSpc>
                <a:spcPct val="100000"/>
              </a:lnSpc>
              <a:spcBef>
                <a:spcPts val="180"/>
              </a:spcBef>
            </a:pPr>
            <a:r>
              <a:rPr sz="1100" spc="-10" dirty="0">
                <a:solidFill>
                  <a:srgbClr val="231F20"/>
                </a:solidFill>
                <a:latin typeface="Almarena"/>
                <a:cs typeface="Almarena"/>
                <a:hlinkClick r:id="rId2"/>
              </a:rPr>
              <a:t>christine@almarena-conseilrh.fr</a:t>
            </a:r>
            <a:endParaRPr sz="1100">
              <a:latin typeface="Almarena"/>
              <a:cs typeface="Almarena"/>
            </a:endParaRPr>
          </a:p>
        </p:txBody>
      </p:sp>
      <p:sp>
        <p:nvSpPr>
          <p:cNvPr id="5" name="object 5"/>
          <p:cNvSpPr txBox="1"/>
          <p:nvPr/>
        </p:nvSpPr>
        <p:spPr>
          <a:xfrm>
            <a:off x="527300" y="5434095"/>
            <a:ext cx="1235075" cy="436880"/>
          </a:xfrm>
          <a:prstGeom prst="rect">
            <a:avLst/>
          </a:prstGeom>
        </p:spPr>
        <p:txBody>
          <a:bodyPr vert="horz" wrap="square" lIns="0" tIns="12700" rIns="0" bIns="0" rtlCol="0">
            <a:spAutoFit/>
          </a:bodyPr>
          <a:lstStyle/>
          <a:p>
            <a:pPr marL="12700">
              <a:lnSpc>
                <a:spcPct val="100000"/>
              </a:lnSpc>
              <a:spcBef>
                <a:spcPts val="100"/>
              </a:spcBef>
            </a:pPr>
            <a:r>
              <a:rPr sz="2700" spc="50" dirty="0">
                <a:solidFill>
                  <a:srgbClr val="231F20"/>
                </a:solidFill>
                <a:latin typeface="Almarena Display Regular"/>
                <a:cs typeface="Almarena Display Regular"/>
              </a:rPr>
              <a:t>Contact</a:t>
            </a:r>
            <a:endParaRPr sz="2700">
              <a:latin typeface="Almarena Display Regular"/>
              <a:cs typeface="Almarena Display Regular"/>
            </a:endParaRPr>
          </a:p>
        </p:txBody>
      </p:sp>
      <p:grpSp>
        <p:nvGrpSpPr>
          <p:cNvPr id="48" name="object 48"/>
          <p:cNvGrpSpPr/>
          <p:nvPr/>
        </p:nvGrpSpPr>
        <p:grpSpPr>
          <a:xfrm>
            <a:off x="3736079" y="1260005"/>
            <a:ext cx="3220085" cy="1827530"/>
            <a:chOff x="3736079" y="1260005"/>
            <a:chExt cx="3220085" cy="1827530"/>
          </a:xfrm>
        </p:grpSpPr>
        <p:sp>
          <p:nvSpPr>
            <p:cNvPr id="49" name="object 49"/>
            <p:cNvSpPr/>
            <p:nvPr/>
          </p:nvSpPr>
          <p:spPr>
            <a:xfrm>
              <a:off x="3736073" y="1582559"/>
              <a:ext cx="3220085" cy="1066800"/>
            </a:xfrm>
            <a:custGeom>
              <a:avLst/>
              <a:gdLst/>
              <a:ahLst/>
              <a:cxnLst/>
              <a:rect l="l" t="t" r="r" b="b"/>
              <a:pathLst>
                <a:path w="3220084" h="1066800">
                  <a:moveTo>
                    <a:pt x="23774" y="1047889"/>
                  </a:moveTo>
                  <a:lnTo>
                    <a:pt x="18453" y="1042568"/>
                  </a:lnTo>
                  <a:lnTo>
                    <a:pt x="5321" y="1042568"/>
                  </a:lnTo>
                  <a:lnTo>
                    <a:pt x="0" y="1047889"/>
                  </a:lnTo>
                  <a:lnTo>
                    <a:pt x="0" y="1061021"/>
                  </a:lnTo>
                  <a:lnTo>
                    <a:pt x="5321" y="1066342"/>
                  </a:lnTo>
                  <a:lnTo>
                    <a:pt x="18453" y="1066342"/>
                  </a:lnTo>
                  <a:lnTo>
                    <a:pt x="23774" y="1061021"/>
                  </a:lnTo>
                  <a:lnTo>
                    <a:pt x="23774" y="1054455"/>
                  </a:lnTo>
                  <a:lnTo>
                    <a:pt x="23774" y="1047889"/>
                  </a:lnTo>
                  <a:close/>
                </a:path>
                <a:path w="3220084" h="1066800">
                  <a:moveTo>
                    <a:pt x="556450" y="1047889"/>
                  </a:moveTo>
                  <a:lnTo>
                    <a:pt x="551129" y="1042568"/>
                  </a:lnTo>
                  <a:lnTo>
                    <a:pt x="537997" y="1042568"/>
                  </a:lnTo>
                  <a:lnTo>
                    <a:pt x="532676" y="1047889"/>
                  </a:lnTo>
                  <a:lnTo>
                    <a:pt x="532676" y="1061021"/>
                  </a:lnTo>
                  <a:lnTo>
                    <a:pt x="537997" y="1066342"/>
                  </a:lnTo>
                  <a:lnTo>
                    <a:pt x="551129" y="1066342"/>
                  </a:lnTo>
                  <a:lnTo>
                    <a:pt x="556450" y="1061021"/>
                  </a:lnTo>
                  <a:lnTo>
                    <a:pt x="556450" y="1054455"/>
                  </a:lnTo>
                  <a:lnTo>
                    <a:pt x="556450" y="1047889"/>
                  </a:lnTo>
                  <a:close/>
                </a:path>
                <a:path w="3220084" h="1066800">
                  <a:moveTo>
                    <a:pt x="556450" y="526605"/>
                  </a:moveTo>
                  <a:lnTo>
                    <a:pt x="551129" y="521284"/>
                  </a:lnTo>
                  <a:lnTo>
                    <a:pt x="537997" y="521284"/>
                  </a:lnTo>
                  <a:lnTo>
                    <a:pt x="532676" y="526605"/>
                  </a:lnTo>
                  <a:lnTo>
                    <a:pt x="532676" y="539737"/>
                  </a:lnTo>
                  <a:lnTo>
                    <a:pt x="537997" y="545058"/>
                  </a:lnTo>
                  <a:lnTo>
                    <a:pt x="551129" y="545058"/>
                  </a:lnTo>
                  <a:lnTo>
                    <a:pt x="556450" y="539737"/>
                  </a:lnTo>
                  <a:lnTo>
                    <a:pt x="556450" y="533171"/>
                  </a:lnTo>
                  <a:lnTo>
                    <a:pt x="556450" y="526605"/>
                  </a:lnTo>
                  <a:close/>
                </a:path>
                <a:path w="3220084" h="1066800">
                  <a:moveTo>
                    <a:pt x="556450" y="5321"/>
                  </a:moveTo>
                  <a:lnTo>
                    <a:pt x="551129" y="0"/>
                  </a:lnTo>
                  <a:lnTo>
                    <a:pt x="537997" y="0"/>
                  </a:lnTo>
                  <a:lnTo>
                    <a:pt x="532676" y="5321"/>
                  </a:lnTo>
                  <a:lnTo>
                    <a:pt x="532676" y="18453"/>
                  </a:lnTo>
                  <a:lnTo>
                    <a:pt x="537997" y="23774"/>
                  </a:lnTo>
                  <a:lnTo>
                    <a:pt x="551129" y="23774"/>
                  </a:lnTo>
                  <a:lnTo>
                    <a:pt x="556450" y="18453"/>
                  </a:lnTo>
                  <a:lnTo>
                    <a:pt x="556450" y="11887"/>
                  </a:lnTo>
                  <a:lnTo>
                    <a:pt x="556450" y="5321"/>
                  </a:lnTo>
                  <a:close/>
                </a:path>
                <a:path w="3220084" h="1066800">
                  <a:moveTo>
                    <a:pt x="1089126" y="1047889"/>
                  </a:moveTo>
                  <a:lnTo>
                    <a:pt x="1083805" y="1042568"/>
                  </a:lnTo>
                  <a:lnTo>
                    <a:pt x="1070673" y="1042568"/>
                  </a:lnTo>
                  <a:lnTo>
                    <a:pt x="1065352" y="1047889"/>
                  </a:lnTo>
                  <a:lnTo>
                    <a:pt x="1065352" y="1061021"/>
                  </a:lnTo>
                  <a:lnTo>
                    <a:pt x="1070673" y="1066342"/>
                  </a:lnTo>
                  <a:lnTo>
                    <a:pt x="1083805" y="1066342"/>
                  </a:lnTo>
                  <a:lnTo>
                    <a:pt x="1089126" y="1061021"/>
                  </a:lnTo>
                  <a:lnTo>
                    <a:pt x="1089126" y="1054455"/>
                  </a:lnTo>
                  <a:lnTo>
                    <a:pt x="1089126" y="1047889"/>
                  </a:lnTo>
                  <a:close/>
                </a:path>
                <a:path w="3220084" h="1066800">
                  <a:moveTo>
                    <a:pt x="1089126" y="526605"/>
                  </a:moveTo>
                  <a:lnTo>
                    <a:pt x="1083805" y="521284"/>
                  </a:lnTo>
                  <a:lnTo>
                    <a:pt x="1070673" y="521284"/>
                  </a:lnTo>
                  <a:lnTo>
                    <a:pt x="1065352" y="526605"/>
                  </a:lnTo>
                  <a:lnTo>
                    <a:pt x="1065352" y="539737"/>
                  </a:lnTo>
                  <a:lnTo>
                    <a:pt x="1070673" y="545058"/>
                  </a:lnTo>
                  <a:lnTo>
                    <a:pt x="1083805" y="545058"/>
                  </a:lnTo>
                  <a:lnTo>
                    <a:pt x="1089126" y="539737"/>
                  </a:lnTo>
                  <a:lnTo>
                    <a:pt x="1089126" y="533171"/>
                  </a:lnTo>
                  <a:lnTo>
                    <a:pt x="1089126" y="526605"/>
                  </a:lnTo>
                  <a:close/>
                </a:path>
                <a:path w="3220084" h="1066800">
                  <a:moveTo>
                    <a:pt x="1089126" y="5321"/>
                  </a:moveTo>
                  <a:lnTo>
                    <a:pt x="1083805" y="0"/>
                  </a:lnTo>
                  <a:lnTo>
                    <a:pt x="1070673" y="0"/>
                  </a:lnTo>
                  <a:lnTo>
                    <a:pt x="1065352" y="5321"/>
                  </a:lnTo>
                  <a:lnTo>
                    <a:pt x="1065352" y="18453"/>
                  </a:lnTo>
                  <a:lnTo>
                    <a:pt x="1070673" y="23774"/>
                  </a:lnTo>
                  <a:lnTo>
                    <a:pt x="1083805" y="23774"/>
                  </a:lnTo>
                  <a:lnTo>
                    <a:pt x="1089126" y="18453"/>
                  </a:lnTo>
                  <a:lnTo>
                    <a:pt x="1089126" y="11887"/>
                  </a:lnTo>
                  <a:lnTo>
                    <a:pt x="1089126" y="5321"/>
                  </a:lnTo>
                  <a:close/>
                </a:path>
                <a:path w="3220084" h="1066800">
                  <a:moveTo>
                    <a:pt x="1621815" y="1047889"/>
                  </a:moveTo>
                  <a:lnTo>
                    <a:pt x="1616494" y="1042568"/>
                  </a:lnTo>
                  <a:lnTo>
                    <a:pt x="1603362" y="1042568"/>
                  </a:lnTo>
                  <a:lnTo>
                    <a:pt x="1598041" y="1047889"/>
                  </a:lnTo>
                  <a:lnTo>
                    <a:pt x="1598041" y="1061021"/>
                  </a:lnTo>
                  <a:lnTo>
                    <a:pt x="1603362" y="1066342"/>
                  </a:lnTo>
                  <a:lnTo>
                    <a:pt x="1616494" y="1066342"/>
                  </a:lnTo>
                  <a:lnTo>
                    <a:pt x="1621815" y="1061021"/>
                  </a:lnTo>
                  <a:lnTo>
                    <a:pt x="1621815" y="1054455"/>
                  </a:lnTo>
                  <a:lnTo>
                    <a:pt x="1621815" y="1047889"/>
                  </a:lnTo>
                  <a:close/>
                </a:path>
                <a:path w="3220084" h="1066800">
                  <a:moveTo>
                    <a:pt x="1621815" y="5321"/>
                  </a:moveTo>
                  <a:lnTo>
                    <a:pt x="1616494" y="0"/>
                  </a:lnTo>
                  <a:lnTo>
                    <a:pt x="1603362" y="0"/>
                  </a:lnTo>
                  <a:lnTo>
                    <a:pt x="1598041" y="5321"/>
                  </a:lnTo>
                  <a:lnTo>
                    <a:pt x="1598041" y="18453"/>
                  </a:lnTo>
                  <a:lnTo>
                    <a:pt x="1603362" y="23774"/>
                  </a:lnTo>
                  <a:lnTo>
                    <a:pt x="1616494" y="23774"/>
                  </a:lnTo>
                  <a:lnTo>
                    <a:pt x="1621815" y="18453"/>
                  </a:lnTo>
                  <a:lnTo>
                    <a:pt x="1621815" y="11887"/>
                  </a:lnTo>
                  <a:lnTo>
                    <a:pt x="1621815" y="5321"/>
                  </a:lnTo>
                  <a:close/>
                </a:path>
                <a:path w="3220084" h="1066800">
                  <a:moveTo>
                    <a:pt x="2154491" y="1047889"/>
                  </a:moveTo>
                  <a:lnTo>
                    <a:pt x="2149170" y="1042568"/>
                  </a:lnTo>
                  <a:lnTo>
                    <a:pt x="2136038" y="1042568"/>
                  </a:lnTo>
                  <a:lnTo>
                    <a:pt x="2130717" y="1047889"/>
                  </a:lnTo>
                  <a:lnTo>
                    <a:pt x="2130717" y="1061021"/>
                  </a:lnTo>
                  <a:lnTo>
                    <a:pt x="2136038" y="1066342"/>
                  </a:lnTo>
                  <a:lnTo>
                    <a:pt x="2149170" y="1066342"/>
                  </a:lnTo>
                  <a:lnTo>
                    <a:pt x="2154491" y="1061021"/>
                  </a:lnTo>
                  <a:lnTo>
                    <a:pt x="2154491" y="1054455"/>
                  </a:lnTo>
                  <a:lnTo>
                    <a:pt x="2154491" y="1047889"/>
                  </a:lnTo>
                  <a:close/>
                </a:path>
                <a:path w="3220084" h="1066800">
                  <a:moveTo>
                    <a:pt x="2154491" y="526605"/>
                  </a:moveTo>
                  <a:lnTo>
                    <a:pt x="2149170" y="521284"/>
                  </a:lnTo>
                  <a:lnTo>
                    <a:pt x="2136038" y="521284"/>
                  </a:lnTo>
                  <a:lnTo>
                    <a:pt x="2130717" y="526605"/>
                  </a:lnTo>
                  <a:lnTo>
                    <a:pt x="2130717" y="539737"/>
                  </a:lnTo>
                  <a:lnTo>
                    <a:pt x="2136038" y="545058"/>
                  </a:lnTo>
                  <a:lnTo>
                    <a:pt x="2149170" y="545058"/>
                  </a:lnTo>
                  <a:lnTo>
                    <a:pt x="2154491" y="539737"/>
                  </a:lnTo>
                  <a:lnTo>
                    <a:pt x="2154491" y="533171"/>
                  </a:lnTo>
                  <a:lnTo>
                    <a:pt x="2154491" y="526605"/>
                  </a:lnTo>
                  <a:close/>
                </a:path>
                <a:path w="3220084" h="1066800">
                  <a:moveTo>
                    <a:pt x="2154491" y="5321"/>
                  </a:moveTo>
                  <a:lnTo>
                    <a:pt x="2149170" y="0"/>
                  </a:lnTo>
                  <a:lnTo>
                    <a:pt x="2136038" y="0"/>
                  </a:lnTo>
                  <a:lnTo>
                    <a:pt x="2130717" y="5321"/>
                  </a:lnTo>
                  <a:lnTo>
                    <a:pt x="2130717" y="18453"/>
                  </a:lnTo>
                  <a:lnTo>
                    <a:pt x="2136038" y="23774"/>
                  </a:lnTo>
                  <a:lnTo>
                    <a:pt x="2149170" y="23774"/>
                  </a:lnTo>
                  <a:lnTo>
                    <a:pt x="2154491" y="18453"/>
                  </a:lnTo>
                  <a:lnTo>
                    <a:pt x="2154491" y="11887"/>
                  </a:lnTo>
                  <a:lnTo>
                    <a:pt x="2154491" y="5321"/>
                  </a:lnTo>
                  <a:close/>
                </a:path>
                <a:path w="3220084" h="1066800">
                  <a:moveTo>
                    <a:pt x="2687167" y="1047889"/>
                  </a:moveTo>
                  <a:lnTo>
                    <a:pt x="2681846" y="1042568"/>
                  </a:lnTo>
                  <a:lnTo>
                    <a:pt x="2668714" y="1042568"/>
                  </a:lnTo>
                  <a:lnTo>
                    <a:pt x="2663393" y="1047889"/>
                  </a:lnTo>
                  <a:lnTo>
                    <a:pt x="2663393" y="1061021"/>
                  </a:lnTo>
                  <a:lnTo>
                    <a:pt x="2668714" y="1066342"/>
                  </a:lnTo>
                  <a:lnTo>
                    <a:pt x="2681846" y="1066342"/>
                  </a:lnTo>
                  <a:lnTo>
                    <a:pt x="2687167" y="1061021"/>
                  </a:lnTo>
                  <a:lnTo>
                    <a:pt x="2687167" y="1054455"/>
                  </a:lnTo>
                  <a:lnTo>
                    <a:pt x="2687167" y="1047889"/>
                  </a:lnTo>
                  <a:close/>
                </a:path>
                <a:path w="3220084" h="1066800">
                  <a:moveTo>
                    <a:pt x="2687167" y="526605"/>
                  </a:moveTo>
                  <a:lnTo>
                    <a:pt x="2681846" y="521284"/>
                  </a:lnTo>
                  <a:lnTo>
                    <a:pt x="2668714" y="521284"/>
                  </a:lnTo>
                  <a:lnTo>
                    <a:pt x="2663393" y="526605"/>
                  </a:lnTo>
                  <a:lnTo>
                    <a:pt x="2663393" y="539737"/>
                  </a:lnTo>
                  <a:lnTo>
                    <a:pt x="2668714" y="545058"/>
                  </a:lnTo>
                  <a:lnTo>
                    <a:pt x="2681846" y="545058"/>
                  </a:lnTo>
                  <a:lnTo>
                    <a:pt x="2687167" y="539737"/>
                  </a:lnTo>
                  <a:lnTo>
                    <a:pt x="2687167" y="533171"/>
                  </a:lnTo>
                  <a:lnTo>
                    <a:pt x="2687167" y="526605"/>
                  </a:lnTo>
                  <a:close/>
                </a:path>
                <a:path w="3220084" h="1066800">
                  <a:moveTo>
                    <a:pt x="2687167" y="5321"/>
                  </a:moveTo>
                  <a:lnTo>
                    <a:pt x="2681846" y="0"/>
                  </a:lnTo>
                  <a:lnTo>
                    <a:pt x="2668714" y="0"/>
                  </a:lnTo>
                  <a:lnTo>
                    <a:pt x="2663393" y="5321"/>
                  </a:lnTo>
                  <a:lnTo>
                    <a:pt x="2663393" y="18453"/>
                  </a:lnTo>
                  <a:lnTo>
                    <a:pt x="2668714" y="23774"/>
                  </a:lnTo>
                  <a:lnTo>
                    <a:pt x="2681846" y="23774"/>
                  </a:lnTo>
                  <a:lnTo>
                    <a:pt x="2687167" y="18453"/>
                  </a:lnTo>
                  <a:lnTo>
                    <a:pt x="2687167" y="11887"/>
                  </a:lnTo>
                  <a:lnTo>
                    <a:pt x="2687167" y="5321"/>
                  </a:lnTo>
                  <a:close/>
                </a:path>
                <a:path w="3220084" h="1066800">
                  <a:moveTo>
                    <a:pt x="3219843" y="1047889"/>
                  </a:moveTo>
                  <a:lnTo>
                    <a:pt x="3214522" y="1042568"/>
                  </a:lnTo>
                  <a:lnTo>
                    <a:pt x="3201390" y="1042568"/>
                  </a:lnTo>
                  <a:lnTo>
                    <a:pt x="3196069" y="1047889"/>
                  </a:lnTo>
                  <a:lnTo>
                    <a:pt x="3196069" y="1061021"/>
                  </a:lnTo>
                  <a:lnTo>
                    <a:pt x="3201390" y="1066342"/>
                  </a:lnTo>
                  <a:lnTo>
                    <a:pt x="3214522" y="1066342"/>
                  </a:lnTo>
                  <a:lnTo>
                    <a:pt x="3219843" y="1061021"/>
                  </a:lnTo>
                  <a:lnTo>
                    <a:pt x="3219843" y="1054455"/>
                  </a:lnTo>
                  <a:lnTo>
                    <a:pt x="3219843" y="1047889"/>
                  </a:lnTo>
                  <a:close/>
                </a:path>
              </a:pathLst>
            </a:custGeom>
            <a:solidFill>
              <a:srgbClr val="231F20"/>
            </a:solidFill>
          </p:spPr>
          <p:txBody>
            <a:bodyPr wrap="square" lIns="0" tIns="0" rIns="0" bIns="0" rtlCol="0"/>
            <a:lstStyle/>
            <a:p>
              <a:endParaRPr/>
            </a:p>
          </p:txBody>
        </p:sp>
        <p:sp>
          <p:nvSpPr>
            <p:cNvPr id="50" name="object 50"/>
            <p:cNvSpPr/>
            <p:nvPr/>
          </p:nvSpPr>
          <p:spPr>
            <a:xfrm>
              <a:off x="3780002" y="2187004"/>
              <a:ext cx="3132455" cy="900430"/>
            </a:xfrm>
            <a:custGeom>
              <a:avLst/>
              <a:gdLst/>
              <a:ahLst/>
              <a:cxnLst/>
              <a:rect l="l" t="t" r="r" b="b"/>
              <a:pathLst>
                <a:path w="3132454" h="900430">
                  <a:moveTo>
                    <a:pt x="2952000" y="0"/>
                  </a:moveTo>
                  <a:lnTo>
                    <a:pt x="179997" y="0"/>
                  </a:lnTo>
                  <a:lnTo>
                    <a:pt x="132144" y="6430"/>
                  </a:lnTo>
                  <a:lnTo>
                    <a:pt x="89146" y="24576"/>
                  </a:lnTo>
                  <a:lnTo>
                    <a:pt x="52717" y="52722"/>
                  </a:lnTo>
                  <a:lnTo>
                    <a:pt x="24573" y="89152"/>
                  </a:lnTo>
                  <a:lnTo>
                    <a:pt x="6429" y="132149"/>
                  </a:lnTo>
                  <a:lnTo>
                    <a:pt x="0" y="179997"/>
                  </a:lnTo>
                  <a:lnTo>
                    <a:pt x="0" y="720001"/>
                  </a:lnTo>
                  <a:lnTo>
                    <a:pt x="6429" y="767853"/>
                  </a:lnTo>
                  <a:lnTo>
                    <a:pt x="24573" y="810851"/>
                  </a:lnTo>
                  <a:lnTo>
                    <a:pt x="52717" y="847280"/>
                  </a:lnTo>
                  <a:lnTo>
                    <a:pt x="89146" y="875424"/>
                  </a:lnTo>
                  <a:lnTo>
                    <a:pt x="132144" y="893568"/>
                  </a:lnTo>
                  <a:lnTo>
                    <a:pt x="179997" y="899998"/>
                  </a:lnTo>
                  <a:lnTo>
                    <a:pt x="2952000" y="899998"/>
                  </a:lnTo>
                  <a:lnTo>
                    <a:pt x="2999848" y="893568"/>
                  </a:lnTo>
                  <a:lnTo>
                    <a:pt x="3042845" y="875424"/>
                  </a:lnTo>
                  <a:lnTo>
                    <a:pt x="3079275" y="847280"/>
                  </a:lnTo>
                  <a:lnTo>
                    <a:pt x="3107421" y="810851"/>
                  </a:lnTo>
                  <a:lnTo>
                    <a:pt x="3125567" y="767853"/>
                  </a:lnTo>
                  <a:lnTo>
                    <a:pt x="3131997" y="720001"/>
                  </a:lnTo>
                  <a:lnTo>
                    <a:pt x="3131997" y="179997"/>
                  </a:lnTo>
                  <a:lnTo>
                    <a:pt x="3125567" y="132149"/>
                  </a:lnTo>
                  <a:lnTo>
                    <a:pt x="3107421" y="89152"/>
                  </a:lnTo>
                  <a:lnTo>
                    <a:pt x="3079275" y="52722"/>
                  </a:lnTo>
                  <a:lnTo>
                    <a:pt x="3042845" y="24576"/>
                  </a:lnTo>
                  <a:lnTo>
                    <a:pt x="2999848" y="6430"/>
                  </a:lnTo>
                  <a:lnTo>
                    <a:pt x="2952000" y="0"/>
                  </a:lnTo>
                  <a:close/>
                </a:path>
              </a:pathLst>
            </a:custGeom>
            <a:solidFill>
              <a:srgbClr val="FFFFFF"/>
            </a:solidFill>
          </p:spPr>
          <p:txBody>
            <a:bodyPr wrap="square" lIns="0" tIns="0" rIns="0" bIns="0" rtlCol="0"/>
            <a:lstStyle/>
            <a:p>
              <a:endParaRPr/>
            </a:p>
          </p:txBody>
        </p:sp>
        <p:pic>
          <p:nvPicPr>
            <p:cNvPr id="51" name="object 51"/>
            <p:cNvPicPr/>
            <p:nvPr/>
          </p:nvPicPr>
          <p:blipFill>
            <a:blip r:embed="rId3" cstate="print"/>
            <a:stretch>
              <a:fillRect/>
            </a:stretch>
          </p:blipFill>
          <p:spPr>
            <a:xfrm>
              <a:off x="4077639" y="1260005"/>
              <a:ext cx="2536710" cy="1762429"/>
            </a:xfrm>
            <a:prstGeom prst="rect">
              <a:avLst/>
            </a:prstGeom>
          </p:spPr>
        </p:pic>
      </p:grpSp>
      <p:grpSp>
        <p:nvGrpSpPr>
          <p:cNvPr id="108" name="object 108"/>
          <p:cNvGrpSpPr/>
          <p:nvPr/>
        </p:nvGrpSpPr>
        <p:grpSpPr>
          <a:xfrm>
            <a:off x="8530188" y="1188006"/>
            <a:ext cx="1090930" cy="828040"/>
            <a:chOff x="8530188" y="1188006"/>
            <a:chExt cx="1090930" cy="828040"/>
          </a:xfrm>
        </p:grpSpPr>
        <p:sp>
          <p:nvSpPr>
            <p:cNvPr id="109" name="object 109"/>
            <p:cNvSpPr/>
            <p:nvPr/>
          </p:nvSpPr>
          <p:spPr>
            <a:xfrm>
              <a:off x="8530183" y="1582559"/>
              <a:ext cx="1089660" cy="24130"/>
            </a:xfrm>
            <a:custGeom>
              <a:avLst/>
              <a:gdLst/>
              <a:ahLst/>
              <a:cxnLst/>
              <a:rect l="l" t="t" r="r" b="b"/>
              <a:pathLst>
                <a:path w="1089659" h="24130">
                  <a:moveTo>
                    <a:pt x="23774" y="5321"/>
                  </a:moveTo>
                  <a:lnTo>
                    <a:pt x="18453" y="0"/>
                  </a:lnTo>
                  <a:lnTo>
                    <a:pt x="5321" y="0"/>
                  </a:lnTo>
                  <a:lnTo>
                    <a:pt x="0" y="5321"/>
                  </a:lnTo>
                  <a:lnTo>
                    <a:pt x="0" y="18453"/>
                  </a:lnTo>
                  <a:lnTo>
                    <a:pt x="5321" y="23774"/>
                  </a:lnTo>
                  <a:lnTo>
                    <a:pt x="18453" y="23774"/>
                  </a:lnTo>
                  <a:lnTo>
                    <a:pt x="23774" y="18453"/>
                  </a:lnTo>
                  <a:lnTo>
                    <a:pt x="23774" y="11887"/>
                  </a:lnTo>
                  <a:lnTo>
                    <a:pt x="23774" y="5321"/>
                  </a:lnTo>
                  <a:close/>
                </a:path>
                <a:path w="1089659" h="24130">
                  <a:moveTo>
                    <a:pt x="556450" y="5321"/>
                  </a:moveTo>
                  <a:lnTo>
                    <a:pt x="551129" y="0"/>
                  </a:lnTo>
                  <a:lnTo>
                    <a:pt x="537997" y="0"/>
                  </a:lnTo>
                  <a:lnTo>
                    <a:pt x="532676" y="5321"/>
                  </a:lnTo>
                  <a:lnTo>
                    <a:pt x="532676" y="18453"/>
                  </a:lnTo>
                  <a:lnTo>
                    <a:pt x="537997" y="23774"/>
                  </a:lnTo>
                  <a:lnTo>
                    <a:pt x="551129" y="23774"/>
                  </a:lnTo>
                  <a:lnTo>
                    <a:pt x="556450" y="18453"/>
                  </a:lnTo>
                  <a:lnTo>
                    <a:pt x="556450" y="11887"/>
                  </a:lnTo>
                  <a:lnTo>
                    <a:pt x="556450" y="5321"/>
                  </a:lnTo>
                  <a:close/>
                </a:path>
                <a:path w="1089659" h="24130">
                  <a:moveTo>
                    <a:pt x="1089126" y="5321"/>
                  </a:moveTo>
                  <a:lnTo>
                    <a:pt x="1083805" y="0"/>
                  </a:lnTo>
                  <a:lnTo>
                    <a:pt x="1070673" y="0"/>
                  </a:lnTo>
                  <a:lnTo>
                    <a:pt x="1065352" y="5321"/>
                  </a:lnTo>
                  <a:lnTo>
                    <a:pt x="1065352" y="18453"/>
                  </a:lnTo>
                  <a:lnTo>
                    <a:pt x="1070673" y="23774"/>
                  </a:lnTo>
                  <a:lnTo>
                    <a:pt x="1083805" y="23774"/>
                  </a:lnTo>
                  <a:lnTo>
                    <a:pt x="1089126" y="18453"/>
                  </a:lnTo>
                  <a:lnTo>
                    <a:pt x="1089126" y="11887"/>
                  </a:lnTo>
                  <a:lnTo>
                    <a:pt x="1089126" y="5321"/>
                  </a:lnTo>
                  <a:close/>
                </a:path>
              </a:pathLst>
            </a:custGeom>
            <a:solidFill>
              <a:srgbClr val="231F20"/>
            </a:solidFill>
          </p:spPr>
          <p:txBody>
            <a:bodyPr wrap="square" lIns="0" tIns="0" rIns="0" bIns="0" rtlCol="0"/>
            <a:lstStyle/>
            <a:p>
              <a:endParaRPr/>
            </a:p>
          </p:txBody>
        </p:sp>
        <p:pic>
          <p:nvPicPr>
            <p:cNvPr id="110" name="object 110"/>
            <p:cNvPicPr/>
            <p:nvPr/>
          </p:nvPicPr>
          <p:blipFill>
            <a:blip r:embed="rId4" cstate="print"/>
            <a:stretch>
              <a:fillRect/>
            </a:stretch>
          </p:blipFill>
          <p:spPr>
            <a:xfrm>
              <a:off x="8530475" y="1188006"/>
              <a:ext cx="1090621" cy="828001"/>
            </a:xfrm>
            <a:prstGeom prst="rect">
              <a:avLst/>
            </a:prstGeom>
          </p:spPr>
        </p:pic>
      </p:grpSp>
      <p:sp>
        <p:nvSpPr>
          <p:cNvPr id="162" name="object 162"/>
          <p:cNvSpPr txBox="1"/>
          <p:nvPr/>
        </p:nvSpPr>
        <p:spPr>
          <a:xfrm>
            <a:off x="7431456" y="3574196"/>
            <a:ext cx="748665" cy="151323"/>
          </a:xfrm>
          <a:prstGeom prst="rect">
            <a:avLst/>
          </a:prstGeom>
        </p:spPr>
        <p:txBody>
          <a:bodyPr vert="horz" wrap="square" lIns="0" tIns="12700" rIns="0" bIns="0" rtlCol="0">
            <a:spAutoFit/>
          </a:bodyPr>
          <a:lstStyle/>
          <a:p>
            <a:pPr marL="12700">
              <a:lnSpc>
                <a:spcPct val="100000"/>
              </a:lnSpc>
              <a:spcBef>
                <a:spcPts val="100"/>
              </a:spcBef>
            </a:pPr>
            <a:r>
              <a:rPr lang="fr-FR" sz="900" spc="-20" dirty="0">
                <a:solidFill>
                  <a:srgbClr val="231F20"/>
                </a:solidFill>
                <a:latin typeface="Inconsolata"/>
                <a:cs typeface="Inconsolata"/>
              </a:rPr>
              <a:t>2024 </a:t>
            </a:r>
            <a:r>
              <a:rPr lang="fr-FR" sz="900" spc="295" dirty="0">
                <a:solidFill>
                  <a:srgbClr val="231F20"/>
                </a:solidFill>
                <a:latin typeface="Inconsolata"/>
                <a:cs typeface="Inconsolata"/>
              </a:rPr>
              <a:t>-</a:t>
            </a:r>
            <a:r>
              <a:rPr sz="900" spc="-20" dirty="0">
                <a:solidFill>
                  <a:srgbClr val="231F20"/>
                </a:solidFill>
                <a:latin typeface="Inconsolata"/>
                <a:cs typeface="Inconsolata"/>
              </a:rPr>
              <a:t>202</a:t>
            </a:r>
            <a:r>
              <a:rPr lang="fr-FR" sz="900" spc="-20" dirty="0">
                <a:solidFill>
                  <a:srgbClr val="231F20"/>
                </a:solidFill>
                <a:latin typeface="Inconsolata"/>
                <a:cs typeface="Inconsolata"/>
              </a:rPr>
              <a:t>5</a:t>
            </a:r>
            <a:endParaRPr sz="900" dirty="0">
              <a:latin typeface="Inconsolata"/>
              <a:cs typeface="Inconsolata"/>
            </a:endParaRPr>
          </a:p>
        </p:txBody>
      </p:sp>
      <p:sp>
        <p:nvSpPr>
          <p:cNvPr id="163" name="object 163"/>
          <p:cNvSpPr txBox="1">
            <a:spLocks noGrp="1"/>
          </p:cNvSpPr>
          <p:nvPr>
            <p:ph type="ftr" sz="quarter" idx="5"/>
          </p:nvPr>
        </p:nvSpPr>
        <p:spPr>
          <a:prstGeom prst="rect">
            <a:avLst/>
          </a:prstGeom>
        </p:spPr>
        <p:txBody>
          <a:bodyPr vert="horz" wrap="square" lIns="0" tIns="635" rIns="0" bIns="0" rtlCol="0">
            <a:spAutoFit/>
          </a:bodyPr>
          <a:lstStyle/>
          <a:p>
            <a:pPr marL="12700">
              <a:lnSpc>
                <a:spcPct val="100000"/>
              </a:lnSpc>
              <a:spcBef>
                <a:spcPts val="5"/>
              </a:spcBef>
            </a:pPr>
            <a:r>
              <a:t>almarena-</a:t>
            </a:r>
            <a:r>
              <a:rPr spc="-10"/>
              <a:t>conseilrh.fr</a:t>
            </a:r>
            <a:endParaRPr spc="-10" dirty="0"/>
          </a:p>
        </p:txBody>
      </p:sp>
      <p:grpSp>
        <p:nvGrpSpPr>
          <p:cNvPr id="164" name="Groupe 163">
            <a:extLst>
              <a:ext uri="{FF2B5EF4-FFF2-40B4-BE49-F238E27FC236}">
                <a16:creationId xmlns:a16="http://schemas.microsoft.com/office/drawing/2014/main" id="{0E9A580A-B4D4-9DD4-151E-92A0E2845C8D}"/>
              </a:ext>
            </a:extLst>
          </p:cNvPr>
          <p:cNvGrpSpPr/>
          <p:nvPr/>
        </p:nvGrpSpPr>
        <p:grpSpPr>
          <a:xfrm>
            <a:off x="540005" y="540000"/>
            <a:ext cx="9612350" cy="4194365"/>
            <a:chOff x="540005" y="540000"/>
            <a:chExt cx="9612350" cy="4194365"/>
          </a:xfrm>
        </p:grpSpPr>
        <p:sp>
          <p:nvSpPr>
            <p:cNvPr id="165" name="object 5">
              <a:extLst>
                <a:ext uri="{FF2B5EF4-FFF2-40B4-BE49-F238E27FC236}">
                  <a16:creationId xmlns:a16="http://schemas.microsoft.com/office/drawing/2014/main" id="{A54FC08F-67CB-8826-EF63-C208417350F3}"/>
                </a:ext>
              </a:extLst>
            </p:cNvPr>
            <p:cNvSpPr/>
            <p:nvPr/>
          </p:nvSpPr>
          <p:spPr>
            <a:xfrm>
              <a:off x="540005" y="4710235"/>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66" name="object 6">
              <a:extLst>
                <a:ext uri="{FF2B5EF4-FFF2-40B4-BE49-F238E27FC236}">
                  <a16:creationId xmlns:a16="http://schemas.microsoft.com/office/drawing/2014/main" id="{9884B560-5C88-2769-1473-7FE5949B63CD}"/>
                </a:ext>
              </a:extLst>
            </p:cNvPr>
            <p:cNvSpPr/>
            <p:nvPr/>
          </p:nvSpPr>
          <p:spPr>
            <a:xfrm>
              <a:off x="1072685" y="4710235"/>
              <a:ext cx="24130" cy="24130"/>
            </a:xfrm>
            <a:custGeom>
              <a:avLst/>
              <a:gdLst/>
              <a:ahLst/>
              <a:cxnLst/>
              <a:rect l="l" t="t" r="r" b="b"/>
              <a:pathLst>
                <a:path w="24130"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67" name="object 7">
              <a:extLst>
                <a:ext uri="{FF2B5EF4-FFF2-40B4-BE49-F238E27FC236}">
                  <a16:creationId xmlns:a16="http://schemas.microsoft.com/office/drawing/2014/main" id="{B76172DD-633B-797A-3E10-CE1B1D2632F5}"/>
                </a:ext>
              </a:extLst>
            </p:cNvPr>
            <p:cNvSpPr/>
            <p:nvPr/>
          </p:nvSpPr>
          <p:spPr>
            <a:xfrm>
              <a:off x="1605351" y="4710235"/>
              <a:ext cx="24130" cy="24130"/>
            </a:xfrm>
            <a:custGeom>
              <a:avLst/>
              <a:gdLst/>
              <a:ahLst/>
              <a:cxnLst/>
              <a:rect l="l" t="t" r="r" b="b"/>
              <a:pathLst>
                <a:path w="24130" h="24129">
                  <a:moveTo>
                    <a:pt x="18465" y="0"/>
                  </a:moveTo>
                  <a:lnTo>
                    <a:pt x="5334" y="0"/>
                  </a:lnTo>
                  <a:lnTo>
                    <a:pt x="0" y="5321"/>
                  </a:lnTo>
                  <a:lnTo>
                    <a:pt x="0" y="18453"/>
                  </a:lnTo>
                  <a:lnTo>
                    <a:pt x="5334" y="23774"/>
                  </a:lnTo>
                  <a:lnTo>
                    <a:pt x="18465" y="23774"/>
                  </a:lnTo>
                  <a:lnTo>
                    <a:pt x="23787" y="18453"/>
                  </a:lnTo>
                  <a:lnTo>
                    <a:pt x="23787" y="11887"/>
                  </a:lnTo>
                  <a:lnTo>
                    <a:pt x="23787" y="5321"/>
                  </a:lnTo>
                  <a:lnTo>
                    <a:pt x="18465" y="0"/>
                  </a:lnTo>
                  <a:close/>
                </a:path>
              </a:pathLst>
            </a:custGeom>
            <a:solidFill>
              <a:srgbClr val="231F20"/>
            </a:solidFill>
          </p:spPr>
          <p:txBody>
            <a:bodyPr wrap="square" lIns="0" tIns="0" rIns="0" bIns="0" rtlCol="0"/>
            <a:lstStyle/>
            <a:p>
              <a:endParaRPr/>
            </a:p>
          </p:txBody>
        </p:sp>
        <p:sp>
          <p:nvSpPr>
            <p:cNvPr id="168" name="object 8">
              <a:extLst>
                <a:ext uri="{FF2B5EF4-FFF2-40B4-BE49-F238E27FC236}">
                  <a16:creationId xmlns:a16="http://schemas.microsoft.com/office/drawing/2014/main" id="{F3F18E8A-0395-EE6D-F0DC-1FF4676E35E5}"/>
                </a:ext>
              </a:extLst>
            </p:cNvPr>
            <p:cNvSpPr/>
            <p:nvPr/>
          </p:nvSpPr>
          <p:spPr>
            <a:xfrm>
              <a:off x="2138042" y="4710235"/>
              <a:ext cx="24130" cy="24130"/>
            </a:xfrm>
            <a:custGeom>
              <a:avLst/>
              <a:gdLst/>
              <a:ahLst/>
              <a:cxnLst/>
              <a:rect l="l" t="t" r="r" b="b"/>
              <a:pathLst>
                <a:path w="24130"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69" name="object 9">
              <a:extLst>
                <a:ext uri="{FF2B5EF4-FFF2-40B4-BE49-F238E27FC236}">
                  <a16:creationId xmlns:a16="http://schemas.microsoft.com/office/drawing/2014/main" id="{4F619D12-661D-C120-23DA-8531B0623967}"/>
                </a:ext>
              </a:extLst>
            </p:cNvPr>
            <p:cNvSpPr/>
            <p:nvPr/>
          </p:nvSpPr>
          <p:spPr>
            <a:xfrm>
              <a:off x="2670721" y="4710235"/>
              <a:ext cx="24130" cy="24130"/>
            </a:xfrm>
            <a:custGeom>
              <a:avLst/>
              <a:gdLst/>
              <a:ahLst/>
              <a:cxnLst/>
              <a:rect l="l" t="t" r="r" b="b"/>
              <a:pathLst>
                <a:path w="24130"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70" name="object 10">
              <a:extLst>
                <a:ext uri="{FF2B5EF4-FFF2-40B4-BE49-F238E27FC236}">
                  <a16:creationId xmlns:a16="http://schemas.microsoft.com/office/drawing/2014/main" id="{F48D82FE-CB0B-D6AF-634F-0C192D2EFD0A}"/>
                </a:ext>
              </a:extLst>
            </p:cNvPr>
            <p:cNvSpPr/>
            <p:nvPr/>
          </p:nvSpPr>
          <p:spPr>
            <a:xfrm>
              <a:off x="3203399" y="4710235"/>
              <a:ext cx="24130" cy="24130"/>
            </a:xfrm>
            <a:custGeom>
              <a:avLst/>
              <a:gdLst/>
              <a:ahLst/>
              <a:cxnLst/>
              <a:rect l="l" t="t" r="r" b="b"/>
              <a:pathLst>
                <a:path w="24130"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71" name="object 11">
              <a:extLst>
                <a:ext uri="{FF2B5EF4-FFF2-40B4-BE49-F238E27FC236}">
                  <a16:creationId xmlns:a16="http://schemas.microsoft.com/office/drawing/2014/main" id="{47C8C0C5-5C55-1E31-5624-B16667DE4565}"/>
                </a:ext>
              </a:extLst>
            </p:cNvPr>
            <p:cNvSpPr/>
            <p:nvPr/>
          </p:nvSpPr>
          <p:spPr>
            <a:xfrm>
              <a:off x="3736079" y="4710235"/>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72" name="object 12">
              <a:extLst>
                <a:ext uri="{FF2B5EF4-FFF2-40B4-BE49-F238E27FC236}">
                  <a16:creationId xmlns:a16="http://schemas.microsoft.com/office/drawing/2014/main" id="{2546EBA2-208B-6EA1-0FF7-9D9CF4563BA2}"/>
                </a:ext>
              </a:extLst>
            </p:cNvPr>
            <p:cNvSpPr/>
            <p:nvPr/>
          </p:nvSpPr>
          <p:spPr>
            <a:xfrm>
              <a:off x="4268758" y="4710235"/>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73" name="object 13">
              <a:extLst>
                <a:ext uri="{FF2B5EF4-FFF2-40B4-BE49-F238E27FC236}">
                  <a16:creationId xmlns:a16="http://schemas.microsoft.com/office/drawing/2014/main" id="{85367F75-8D71-DE36-CAA9-3A980BB03D85}"/>
                </a:ext>
              </a:extLst>
            </p:cNvPr>
            <p:cNvSpPr/>
            <p:nvPr/>
          </p:nvSpPr>
          <p:spPr>
            <a:xfrm>
              <a:off x="4801436" y="4710235"/>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74" name="object 14">
              <a:extLst>
                <a:ext uri="{FF2B5EF4-FFF2-40B4-BE49-F238E27FC236}">
                  <a16:creationId xmlns:a16="http://schemas.microsoft.com/office/drawing/2014/main" id="{23BD303C-4E35-B59A-2BDC-19B109362EEC}"/>
                </a:ext>
              </a:extLst>
            </p:cNvPr>
            <p:cNvSpPr/>
            <p:nvPr/>
          </p:nvSpPr>
          <p:spPr>
            <a:xfrm>
              <a:off x="540005" y="4188956"/>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75" name="object 15">
              <a:extLst>
                <a:ext uri="{FF2B5EF4-FFF2-40B4-BE49-F238E27FC236}">
                  <a16:creationId xmlns:a16="http://schemas.microsoft.com/office/drawing/2014/main" id="{25A60422-1028-5D16-50DC-BC0164989CE8}"/>
                </a:ext>
              </a:extLst>
            </p:cNvPr>
            <p:cNvSpPr/>
            <p:nvPr/>
          </p:nvSpPr>
          <p:spPr>
            <a:xfrm>
              <a:off x="1072685" y="4188956"/>
              <a:ext cx="24130" cy="24130"/>
            </a:xfrm>
            <a:custGeom>
              <a:avLst/>
              <a:gdLst/>
              <a:ahLst/>
              <a:cxnLst/>
              <a:rect l="l" t="t" r="r" b="b"/>
              <a:pathLst>
                <a:path w="24130"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76" name="object 16">
              <a:extLst>
                <a:ext uri="{FF2B5EF4-FFF2-40B4-BE49-F238E27FC236}">
                  <a16:creationId xmlns:a16="http://schemas.microsoft.com/office/drawing/2014/main" id="{90236B1B-1CED-89B7-F4F7-709477484482}"/>
                </a:ext>
              </a:extLst>
            </p:cNvPr>
            <p:cNvSpPr/>
            <p:nvPr/>
          </p:nvSpPr>
          <p:spPr>
            <a:xfrm>
              <a:off x="1605351" y="4188956"/>
              <a:ext cx="24130" cy="24130"/>
            </a:xfrm>
            <a:custGeom>
              <a:avLst/>
              <a:gdLst/>
              <a:ahLst/>
              <a:cxnLst/>
              <a:rect l="l" t="t" r="r" b="b"/>
              <a:pathLst>
                <a:path w="24130" h="24129">
                  <a:moveTo>
                    <a:pt x="18465" y="0"/>
                  </a:moveTo>
                  <a:lnTo>
                    <a:pt x="5334" y="0"/>
                  </a:lnTo>
                  <a:lnTo>
                    <a:pt x="0" y="5321"/>
                  </a:lnTo>
                  <a:lnTo>
                    <a:pt x="0" y="18453"/>
                  </a:lnTo>
                  <a:lnTo>
                    <a:pt x="5334" y="23774"/>
                  </a:lnTo>
                  <a:lnTo>
                    <a:pt x="18465" y="23774"/>
                  </a:lnTo>
                  <a:lnTo>
                    <a:pt x="23787" y="18453"/>
                  </a:lnTo>
                  <a:lnTo>
                    <a:pt x="23787" y="11887"/>
                  </a:lnTo>
                  <a:lnTo>
                    <a:pt x="23787" y="5321"/>
                  </a:lnTo>
                  <a:lnTo>
                    <a:pt x="18465" y="0"/>
                  </a:lnTo>
                  <a:close/>
                </a:path>
              </a:pathLst>
            </a:custGeom>
            <a:solidFill>
              <a:srgbClr val="231F20"/>
            </a:solidFill>
          </p:spPr>
          <p:txBody>
            <a:bodyPr wrap="square" lIns="0" tIns="0" rIns="0" bIns="0" rtlCol="0"/>
            <a:lstStyle/>
            <a:p>
              <a:endParaRPr/>
            </a:p>
          </p:txBody>
        </p:sp>
        <p:sp>
          <p:nvSpPr>
            <p:cNvPr id="177" name="object 17">
              <a:extLst>
                <a:ext uri="{FF2B5EF4-FFF2-40B4-BE49-F238E27FC236}">
                  <a16:creationId xmlns:a16="http://schemas.microsoft.com/office/drawing/2014/main" id="{8D7454DF-BEBF-0849-0AC3-BED3C3522C9C}"/>
                </a:ext>
              </a:extLst>
            </p:cNvPr>
            <p:cNvSpPr/>
            <p:nvPr/>
          </p:nvSpPr>
          <p:spPr>
            <a:xfrm>
              <a:off x="2138042" y="4188956"/>
              <a:ext cx="24130" cy="24130"/>
            </a:xfrm>
            <a:custGeom>
              <a:avLst/>
              <a:gdLst/>
              <a:ahLst/>
              <a:cxnLst/>
              <a:rect l="l" t="t" r="r" b="b"/>
              <a:pathLst>
                <a:path w="24130"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78" name="object 18">
              <a:extLst>
                <a:ext uri="{FF2B5EF4-FFF2-40B4-BE49-F238E27FC236}">
                  <a16:creationId xmlns:a16="http://schemas.microsoft.com/office/drawing/2014/main" id="{81F72ED3-1DBA-0814-0204-77789BFECA9B}"/>
                </a:ext>
              </a:extLst>
            </p:cNvPr>
            <p:cNvSpPr/>
            <p:nvPr/>
          </p:nvSpPr>
          <p:spPr>
            <a:xfrm>
              <a:off x="2670721" y="4188956"/>
              <a:ext cx="24130" cy="24130"/>
            </a:xfrm>
            <a:custGeom>
              <a:avLst/>
              <a:gdLst/>
              <a:ahLst/>
              <a:cxnLst/>
              <a:rect l="l" t="t" r="r" b="b"/>
              <a:pathLst>
                <a:path w="24130"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79" name="object 19">
              <a:extLst>
                <a:ext uri="{FF2B5EF4-FFF2-40B4-BE49-F238E27FC236}">
                  <a16:creationId xmlns:a16="http://schemas.microsoft.com/office/drawing/2014/main" id="{65F34B73-F290-1DEA-3742-F146731D11DC}"/>
                </a:ext>
              </a:extLst>
            </p:cNvPr>
            <p:cNvSpPr/>
            <p:nvPr/>
          </p:nvSpPr>
          <p:spPr>
            <a:xfrm>
              <a:off x="3203399" y="4188956"/>
              <a:ext cx="24130" cy="24130"/>
            </a:xfrm>
            <a:custGeom>
              <a:avLst/>
              <a:gdLst/>
              <a:ahLst/>
              <a:cxnLst/>
              <a:rect l="l" t="t" r="r" b="b"/>
              <a:pathLst>
                <a:path w="24130"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80" name="object 20">
              <a:extLst>
                <a:ext uri="{FF2B5EF4-FFF2-40B4-BE49-F238E27FC236}">
                  <a16:creationId xmlns:a16="http://schemas.microsoft.com/office/drawing/2014/main" id="{2635278F-FD4A-EC82-AA10-A283496775E8}"/>
                </a:ext>
              </a:extLst>
            </p:cNvPr>
            <p:cNvSpPr/>
            <p:nvPr/>
          </p:nvSpPr>
          <p:spPr>
            <a:xfrm>
              <a:off x="3736079" y="4188956"/>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81" name="object 21">
              <a:extLst>
                <a:ext uri="{FF2B5EF4-FFF2-40B4-BE49-F238E27FC236}">
                  <a16:creationId xmlns:a16="http://schemas.microsoft.com/office/drawing/2014/main" id="{1921A0D4-4E8F-9D4B-AD18-BA4ADF63CA79}"/>
                </a:ext>
              </a:extLst>
            </p:cNvPr>
            <p:cNvSpPr/>
            <p:nvPr/>
          </p:nvSpPr>
          <p:spPr>
            <a:xfrm>
              <a:off x="4268758" y="4188956"/>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82" name="object 22">
              <a:extLst>
                <a:ext uri="{FF2B5EF4-FFF2-40B4-BE49-F238E27FC236}">
                  <a16:creationId xmlns:a16="http://schemas.microsoft.com/office/drawing/2014/main" id="{FC6C2907-AE8E-A2EC-CBEE-EB449AAF5EDA}"/>
                </a:ext>
              </a:extLst>
            </p:cNvPr>
            <p:cNvSpPr/>
            <p:nvPr/>
          </p:nvSpPr>
          <p:spPr>
            <a:xfrm>
              <a:off x="4801436" y="4188956"/>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83" name="object 23">
              <a:extLst>
                <a:ext uri="{FF2B5EF4-FFF2-40B4-BE49-F238E27FC236}">
                  <a16:creationId xmlns:a16="http://schemas.microsoft.com/office/drawing/2014/main" id="{860BAF94-0E50-0BF4-46F7-880C4CB10C25}"/>
                </a:ext>
              </a:extLst>
            </p:cNvPr>
            <p:cNvSpPr/>
            <p:nvPr/>
          </p:nvSpPr>
          <p:spPr>
            <a:xfrm>
              <a:off x="540005" y="3667678"/>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84" name="object 24">
              <a:extLst>
                <a:ext uri="{FF2B5EF4-FFF2-40B4-BE49-F238E27FC236}">
                  <a16:creationId xmlns:a16="http://schemas.microsoft.com/office/drawing/2014/main" id="{84ACB27D-DA14-CD0E-DFA9-4448857B3F0C}"/>
                </a:ext>
              </a:extLst>
            </p:cNvPr>
            <p:cNvSpPr/>
            <p:nvPr/>
          </p:nvSpPr>
          <p:spPr>
            <a:xfrm>
              <a:off x="1072685" y="3667678"/>
              <a:ext cx="24130" cy="24130"/>
            </a:xfrm>
            <a:custGeom>
              <a:avLst/>
              <a:gdLst/>
              <a:ahLst/>
              <a:cxnLst/>
              <a:rect l="l" t="t" r="r" b="b"/>
              <a:pathLst>
                <a:path w="24130"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85" name="object 25">
              <a:extLst>
                <a:ext uri="{FF2B5EF4-FFF2-40B4-BE49-F238E27FC236}">
                  <a16:creationId xmlns:a16="http://schemas.microsoft.com/office/drawing/2014/main" id="{DB100D78-2558-FAA0-4F6D-C3BC5844BE7C}"/>
                </a:ext>
              </a:extLst>
            </p:cNvPr>
            <p:cNvSpPr/>
            <p:nvPr/>
          </p:nvSpPr>
          <p:spPr>
            <a:xfrm>
              <a:off x="1605351" y="3667678"/>
              <a:ext cx="24130" cy="24130"/>
            </a:xfrm>
            <a:custGeom>
              <a:avLst/>
              <a:gdLst/>
              <a:ahLst/>
              <a:cxnLst/>
              <a:rect l="l" t="t" r="r" b="b"/>
              <a:pathLst>
                <a:path w="24130" h="24129">
                  <a:moveTo>
                    <a:pt x="18465" y="0"/>
                  </a:moveTo>
                  <a:lnTo>
                    <a:pt x="5334" y="0"/>
                  </a:lnTo>
                  <a:lnTo>
                    <a:pt x="0" y="5321"/>
                  </a:lnTo>
                  <a:lnTo>
                    <a:pt x="0" y="18453"/>
                  </a:lnTo>
                  <a:lnTo>
                    <a:pt x="5334" y="23774"/>
                  </a:lnTo>
                  <a:lnTo>
                    <a:pt x="18465" y="23774"/>
                  </a:lnTo>
                  <a:lnTo>
                    <a:pt x="23787" y="18453"/>
                  </a:lnTo>
                  <a:lnTo>
                    <a:pt x="23787" y="11887"/>
                  </a:lnTo>
                  <a:lnTo>
                    <a:pt x="23787" y="5321"/>
                  </a:lnTo>
                  <a:lnTo>
                    <a:pt x="18465" y="0"/>
                  </a:lnTo>
                  <a:close/>
                </a:path>
              </a:pathLst>
            </a:custGeom>
            <a:solidFill>
              <a:srgbClr val="231F20"/>
            </a:solidFill>
          </p:spPr>
          <p:txBody>
            <a:bodyPr wrap="square" lIns="0" tIns="0" rIns="0" bIns="0" rtlCol="0"/>
            <a:lstStyle/>
            <a:p>
              <a:endParaRPr/>
            </a:p>
          </p:txBody>
        </p:sp>
        <p:sp>
          <p:nvSpPr>
            <p:cNvPr id="186" name="object 26">
              <a:extLst>
                <a:ext uri="{FF2B5EF4-FFF2-40B4-BE49-F238E27FC236}">
                  <a16:creationId xmlns:a16="http://schemas.microsoft.com/office/drawing/2014/main" id="{7C96A03F-FDCC-4CBC-3688-1FA35D326E71}"/>
                </a:ext>
              </a:extLst>
            </p:cNvPr>
            <p:cNvSpPr/>
            <p:nvPr/>
          </p:nvSpPr>
          <p:spPr>
            <a:xfrm>
              <a:off x="2138042" y="3667678"/>
              <a:ext cx="24130" cy="24130"/>
            </a:xfrm>
            <a:custGeom>
              <a:avLst/>
              <a:gdLst/>
              <a:ahLst/>
              <a:cxnLst/>
              <a:rect l="l" t="t" r="r" b="b"/>
              <a:pathLst>
                <a:path w="24130"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87" name="object 27">
              <a:extLst>
                <a:ext uri="{FF2B5EF4-FFF2-40B4-BE49-F238E27FC236}">
                  <a16:creationId xmlns:a16="http://schemas.microsoft.com/office/drawing/2014/main" id="{2CA717EF-B68A-D0DF-5601-A85C65B7AEEC}"/>
                </a:ext>
              </a:extLst>
            </p:cNvPr>
            <p:cNvSpPr/>
            <p:nvPr/>
          </p:nvSpPr>
          <p:spPr>
            <a:xfrm>
              <a:off x="2670721" y="3667678"/>
              <a:ext cx="24130" cy="24130"/>
            </a:xfrm>
            <a:custGeom>
              <a:avLst/>
              <a:gdLst/>
              <a:ahLst/>
              <a:cxnLst/>
              <a:rect l="l" t="t" r="r" b="b"/>
              <a:pathLst>
                <a:path w="24130"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88" name="object 28">
              <a:extLst>
                <a:ext uri="{FF2B5EF4-FFF2-40B4-BE49-F238E27FC236}">
                  <a16:creationId xmlns:a16="http://schemas.microsoft.com/office/drawing/2014/main" id="{AA4C1982-4A0B-2ED6-B1E6-7640889D3D8F}"/>
                </a:ext>
              </a:extLst>
            </p:cNvPr>
            <p:cNvSpPr/>
            <p:nvPr/>
          </p:nvSpPr>
          <p:spPr>
            <a:xfrm>
              <a:off x="3203399" y="3667678"/>
              <a:ext cx="24130" cy="24130"/>
            </a:xfrm>
            <a:custGeom>
              <a:avLst/>
              <a:gdLst/>
              <a:ahLst/>
              <a:cxnLst/>
              <a:rect l="l" t="t" r="r" b="b"/>
              <a:pathLst>
                <a:path w="24130"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89" name="object 29">
              <a:extLst>
                <a:ext uri="{FF2B5EF4-FFF2-40B4-BE49-F238E27FC236}">
                  <a16:creationId xmlns:a16="http://schemas.microsoft.com/office/drawing/2014/main" id="{24AE3969-15EE-D6D2-FFA6-6E14154BD833}"/>
                </a:ext>
              </a:extLst>
            </p:cNvPr>
            <p:cNvSpPr/>
            <p:nvPr/>
          </p:nvSpPr>
          <p:spPr>
            <a:xfrm>
              <a:off x="3736079" y="3667678"/>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90" name="object 30">
              <a:extLst>
                <a:ext uri="{FF2B5EF4-FFF2-40B4-BE49-F238E27FC236}">
                  <a16:creationId xmlns:a16="http://schemas.microsoft.com/office/drawing/2014/main" id="{E6603278-93AA-DFF3-161A-97A55436BAF3}"/>
                </a:ext>
              </a:extLst>
            </p:cNvPr>
            <p:cNvSpPr/>
            <p:nvPr/>
          </p:nvSpPr>
          <p:spPr>
            <a:xfrm>
              <a:off x="4268758" y="3667678"/>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91" name="object 31">
              <a:extLst>
                <a:ext uri="{FF2B5EF4-FFF2-40B4-BE49-F238E27FC236}">
                  <a16:creationId xmlns:a16="http://schemas.microsoft.com/office/drawing/2014/main" id="{56A07678-8776-9650-6854-5B829C94F299}"/>
                </a:ext>
              </a:extLst>
            </p:cNvPr>
            <p:cNvSpPr/>
            <p:nvPr/>
          </p:nvSpPr>
          <p:spPr>
            <a:xfrm>
              <a:off x="4801436" y="3667678"/>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92" name="object 32">
              <a:extLst>
                <a:ext uri="{FF2B5EF4-FFF2-40B4-BE49-F238E27FC236}">
                  <a16:creationId xmlns:a16="http://schemas.microsoft.com/office/drawing/2014/main" id="{1B78DA15-B284-7559-4B05-E983CBA6EC50}"/>
                </a:ext>
              </a:extLst>
            </p:cNvPr>
            <p:cNvSpPr/>
            <p:nvPr/>
          </p:nvSpPr>
          <p:spPr>
            <a:xfrm>
              <a:off x="540005" y="314639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93" name="object 33">
              <a:extLst>
                <a:ext uri="{FF2B5EF4-FFF2-40B4-BE49-F238E27FC236}">
                  <a16:creationId xmlns:a16="http://schemas.microsoft.com/office/drawing/2014/main" id="{3ECC00EA-9662-B911-037D-59C909464F9B}"/>
                </a:ext>
              </a:extLst>
            </p:cNvPr>
            <p:cNvSpPr/>
            <p:nvPr/>
          </p:nvSpPr>
          <p:spPr>
            <a:xfrm>
              <a:off x="1072685" y="3146398"/>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94" name="object 34">
              <a:extLst>
                <a:ext uri="{FF2B5EF4-FFF2-40B4-BE49-F238E27FC236}">
                  <a16:creationId xmlns:a16="http://schemas.microsoft.com/office/drawing/2014/main" id="{B7D0817F-E6E3-62A3-C2D1-1668ACB7DA10}"/>
                </a:ext>
              </a:extLst>
            </p:cNvPr>
            <p:cNvSpPr/>
            <p:nvPr/>
          </p:nvSpPr>
          <p:spPr>
            <a:xfrm>
              <a:off x="1605351" y="3146398"/>
              <a:ext cx="24130" cy="24130"/>
            </a:xfrm>
            <a:custGeom>
              <a:avLst/>
              <a:gdLst/>
              <a:ahLst/>
              <a:cxnLst/>
              <a:rect l="l" t="t" r="r" b="b"/>
              <a:pathLst>
                <a:path w="24130" h="24130">
                  <a:moveTo>
                    <a:pt x="18465" y="0"/>
                  </a:moveTo>
                  <a:lnTo>
                    <a:pt x="5334" y="0"/>
                  </a:lnTo>
                  <a:lnTo>
                    <a:pt x="0" y="5321"/>
                  </a:lnTo>
                  <a:lnTo>
                    <a:pt x="0" y="18453"/>
                  </a:lnTo>
                  <a:lnTo>
                    <a:pt x="5334" y="23774"/>
                  </a:lnTo>
                  <a:lnTo>
                    <a:pt x="18465" y="23774"/>
                  </a:lnTo>
                  <a:lnTo>
                    <a:pt x="23787" y="18453"/>
                  </a:lnTo>
                  <a:lnTo>
                    <a:pt x="23787" y="11887"/>
                  </a:lnTo>
                  <a:lnTo>
                    <a:pt x="23787" y="5321"/>
                  </a:lnTo>
                  <a:lnTo>
                    <a:pt x="18465" y="0"/>
                  </a:lnTo>
                  <a:close/>
                </a:path>
              </a:pathLst>
            </a:custGeom>
            <a:solidFill>
              <a:srgbClr val="231F20"/>
            </a:solidFill>
          </p:spPr>
          <p:txBody>
            <a:bodyPr wrap="square" lIns="0" tIns="0" rIns="0" bIns="0" rtlCol="0"/>
            <a:lstStyle/>
            <a:p>
              <a:endParaRPr/>
            </a:p>
          </p:txBody>
        </p:sp>
        <p:sp>
          <p:nvSpPr>
            <p:cNvPr id="195" name="object 35">
              <a:extLst>
                <a:ext uri="{FF2B5EF4-FFF2-40B4-BE49-F238E27FC236}">
                  <a16:creationId xmlns:a16="http://schemas.microsoft.com/office/drawing/2014/main" id="{5607648A-34A0-6069-6663-7860B85A3BB9}"/>
                </a:ext>
              </a:extLst>
            </p:cNvPr>
            <p:cNvSpPr/>
            <p:nvPr/>
          </p:nvSpPr>
          <p:spPr>
            <a:xfrm>
              <a:off x="2138042" y="3146398"/>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96" name="object 36">
              <a:extLst>
                <a:ext uri="{FF2B5EF4-FFF2-40B4-BE49-F238E27FC236}">
                  <a16:creationId xmlns:a16="http://schemas.microsoft.com/office/drawing/2014/main" id="{0272034F-A015-408B-44F6-8AB7C322727A}"/>
                </a:ext>
              </a:extLst>
            </p:cNvPr>
            <p:cNvSpPr/>
            <p:nvPr/>
          </p:nvSpPr>
          <p:spPr>
            <a:xfrm>
              <a:off x="2670721" y="3146398"/>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97" name="object 37">
              <a:extLst>
                <a:ext uri="{FF2B5EF4-FFF2-40B4-BE49-F238E27FC236}">
                  <a16:creationId xmlns:a16="http://schemas.microsoft.com/office/drawing/2014/main" id="{08F6401A-7EA3-53EC-8E80-4519640C6D85}"/>
                </a:ext>
              </a:extLst>
            </p:cNvPr>
            <p:cNvSpPr/>
            <p:nvPr/>
          </p:nvSpPr>
          <p:spPr>
            <a:xfrm>
              <a:off x="3203399" y="3146398"/>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98" name="object 38">
              <a:extLst>
                <a:ext uri="{FF2B5EF4-FFF2-40B4-BE49-F238E27FC236}">
                  <a16:creationId xmlns:a16="http://schemas.microsoft.com/office/drawing/2014/main" id="{E4E8A1D6-1C02-F89C-FB2B-D099949DAAC0}"/>
                </a:ext>
              </a:extLst>
            </p:cNvPr>
            <p:cNvSpPr/>
            <p:nvPr/>
          </p:nvSpPr>
          <p:spPr>
            <a:xfrm>
              <a:off x="3736079" y="314639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199" name="object 39">
              <a:extLst>
                <a:ext uri="{FF2B5EF4-FFF2-40B4-BE49-F238E27FC236}">
                  <a16:creationId xmlns:a16="http://schemas.microsoft.com/office/drawing/2014/main" id="{C7AE9A10-9392-8FA0-B644-7E912381232A}"/>
                </a:ext>
              </a:extLst>
            </p:cNvPr>
            <p:cNvSpPr/>
            <p:nvPr/>
          </p:nvSpPr>
          <p:spPr>
            <a:xfrm>
              <a:off x="4268758" y="314639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00" name="object 40">
              <a:extLst>
                <a:ext uri="{FF2B5EF4-FFF2-40B4-BE49-F238E27FC236}">
                  <a16:creationId xmlns:a16="http://schemas.microsoft.com/office/drawing/2014/main" id="{933EFEB6-4CC0-FFE2-E0CF-A09B544BF487}"/>
                </a:ext>
              </a:extLst>
            </p:cNvPr>
            <p:cNvSpPr/>
            <p:nvPr/>
          </p:nvSpPr>
          <p:spPr>
            <a:xfrm>
              <a:off x="4801436" y="314639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01" name="object 41">
              <a:extLst>
                <a:ext uri="{FF2B5EF4-FFF2-40B4-BE49-F238E27FC236}">
                  <a16:creationId xmlns:a16="http://schemas.microsoft.com/office/drawing/2014/main" id="{908FC61F-8D24-2B79-E73D-A8EE7BAC3006}"/>
                </a:ext>
              </a:extLst>
            </p:cNvPr>
            <p:cNvSpPr/>
            <p:nvPr/>
          </p:nvSpPr>
          <p:spPr>
            <a:xfrm>
              <a:off x="540005" y="2625117"/>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02" name="object 42">
              <a:extLst>
                <a:ext uri="{FF2B5EF4-FFF2-40B4-BE49-F238E27FC236}">
                  <a16:creationId xmlns:a16="http://schemas.microsoft.com/office/drawing/2014/main" id="{A483ACB7-5EA9-7E1F-DA32-C9C65712D827}"/>
                </a:ext>
              </a:extLst>
            </p:cNvPr>
            <p:cNvSpPr/>
            <p:nvPr/>
          </p:nvSpPr>
          <p:spPr>
            <a:xfrm>
              <a:off x="1072685" y="2625117"/>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03" name="object 43">
              <a:extLst>
                <a:ext uri="{FF2B5EF4-FFF2-40B4-BE49-F238E27FC236}">
                  <a16:creationId xmlns:a16="http://schemas.microsoft.com/office/drawing/2014/main" id="{3099324C-8012-9A15-3475-30A88DE50044}"/>
                </a:ext>
              </a:extLst>
            </p:cNvPr>
            <p:cNvSpPr/>
            <p:nvPr/>
          </p:nvSpPr>
          <p:spPr>
            <a:xfrm>
              <a:off x="1605351" y="2625117"/>
              <a:ext cx="24130" cy="24130"/>
            </a:xfrm>
            <a:custGeom>
              <a:avLst/>
              <a:gdLst/>
              <a:ahLst/>
              <a:cxnLst/>
              <a:rect l="l" t="t" r="r" b="b"/>
              <a:pathLst>
                <a:path w="24130" h="24130">
                  <a:moveTo>
                    <a:pt x="18465" y="0"/>
                  </a:moveTo>
                  <a:lnTo>
                    <a:pt x="5334" y="0"/>
                  </a:lnTo>
                  <a:lnTo>
                    <a:pt x="0" y="5321"/>
                  </a:lnTo>
                  <a:lnTo>
                    <a:pt x="0" y="18453"/>
                  </a:lnTo>
                  <a:lnTo>
                    <a:pt x="5334" y="23774"/>
                  </a:lnTo>
                  <a:lnTo>
                    <a:pt x="18465" y="23774"/>
                  </a:lnTo>
                  <a:lnTo>
                    <a:pt x="23787" y="18453"/>
                  </a:lnTo>
                  <a:lnTo>
                    <a:pt x="23787" y="11887"/>
                  </a:lnTo>
                  <a:lnTo>
                    <a:pt x="23787" y="5321"/>
                  </a:lnTo>
                  <a:lnTo>
                    <a:pt x="18465" y="0"/>
                  </a:lnTo>
                  <a:close/>
                </a:path>
              </a:pathLst>
            </a:custGeom>
            <a:solidFill>
              <a:srgbClr val="231F20"/>
            </a:solidFill>
          </p:spPr>
          <p:txBody>
            <a:bodyPr wrap="square" lIns="0" tIns="0" rIns="0" bIns="0" rtlCol="0"/>
            <a:lstStyle/>
            <a:p>
              <a:endParaRPr/>
            </a:p>
          </p:txBody>
        </p:sp>
        <p:sp>
          <p:nvSpPr>
            <p:cNvPr id="204" name="object 44">
              <a:extLst>
                <a:ext uri="{FF2B5EF4-FFF2-40B4-BE49-F238E27FC236}">
                  <a16:creationId xmlns:a16="http://schemas.microsoft.com/office/drawing/2014/main" id="{38BA6B46-3999-7CBD-2671-8C299AA2E35A}"/>
                </a:ext>
              </a:extLst>
            </p:cNvPr>
            <p:cNvSpPr/>
            <p:nvPr/>
          </p:nvSpPr>
          <p:spPr>
            <a:xfrm>
              <a:off x="2138042" y="2625117"/>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05" name="object 45">
              <a:extLst>
                <a:ext uri="{FF2B5EF4-FFF2-40B4-BE49-F238E27FC236}">
                  <a16:creationId xmlns:a16="http://schemas.microsoft.com/office/drawing/2014/main" id="{75EF1EC4-8B94-8512-EABA-034D3A5E387F}"/>
                </a:ext>
              </a:extLst>
            </p:cNvPr>
            <p:cNvSpPr/>
            <p:nvPr/>
          </p:nvSpPr>
          <p:spPr>
            <a:xfrm>
              <a:off x="2670721" y="2625117"/>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06" name="object 46">
              <a:extLst>
                <a:ext uri="{FF2B5EF4-FFF2-40B4-BE49-F238E27FC236}">
                  <a16:creationId xmlns:a16="http://schemas.microsoft.com/office/drawing/2014/main" id="{438EF0BD-FB3C-5B48-2624-92E3CD9D4D6B}"/>
                </a:ext>
              </a:extLst>
            </p:cNvPr>
            <p:cNvSpPr/>
            <p:nvPr/>
          </p:nvSpPr>
          <p:spPr>
            <a:xfrm>
              <a:off x="3203399" y="2625117"/>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07" name="object 51">
              <a:extLst>
                <a:ext uri="{FF2B5EF4-FFF2-40B4-BE49-F238E27FC236}">
                  <a16:creationId xmlns:a16="http://schemas.microsoft.com/office/drawing/2014/main" id="{4B373AE1-02D8-A9DA-05EF-F52561FD3FE0}"/>
                </a:ext>
              </a:extLst>
            </p:cNvPr>
            <p:cNvSpPr/>
            <p:nvPr/>
          </p:nvSpPr>
          <p:spPr>
            <a:xfrm>
              <a:off x="540005" y="210383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08" name="object 52">
              <a:extLst>
                <a:ext uri="{FF2B5EF4-FFF2-40B4-BE49-F238E27FC236}">
                  <a16:creationId xmlns:a16="http://schemas.microsoft.com/office/drawing/2014/main" id="{289458D6-2886-8E3A-7D30-43D46997912A}"/>
                </a:ext>
              </a:extLst>
            </p:cNvPr>
            <p:cNvSpPr/>
            <p:nvPr/>
          </p:nvSpPr>
          <p:spPr>
            <a:xfrm>
              <a:off x="1072685" y="2103838"/>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09" name="object 53">
              <a:extLst>
                <a:ext uri="{FF2B5EF4-FFF2-40B4-BE49-F238E27FC236}">
                  <a16:creationId xmlns:a16="http://schemas.microsoft.com/office/drawing/2014/main" id="{DB3738A1-1660-4205-0D91-58EA21F9C4AC}"/>
                </a:ext>
              </a:extLst>
            </p:cNvPr>
            <p:cNvSpPr/>
            <p:nvPr/>
          </p:nvSpPr>
          <p:spPr>
            <a:xfrm>
              <a:off x="1605351" y="2103838"/>
              <a:ext cx="24130" cy="24130"/>
            </a:xfrm>
            <a:custGeom>
              <a:avLst/>
              <a:gdLst/>
              <a:ahLst/>
              <a:cxnLst/>
              <a:rect l="l" t="t" r="r" b="b"/>
              <a:pathLst>
                <a:path w="24130" h="24130">
                  <a:moveTo>
                    <a:pt x="18465" y="0"/>
                  </a:moveTo>
                  <a:lnTo>
                    <a:pt x="5334" y="0"/>
                  </a:lnTo>
                  <a:lnTo>
                    <a:pt x="0" y="5321"/>
                  </a:lnTo>
                  <a:lnTo>
                    <a:pt x="0" y="18453"/>
                  </a:lnTo>
                  <a:lnTo>
                    <a:pt x="5334" y="23774"/>
                  </a:lnTo>
                  <a:lnTo>
                    <a:pt x="18465" y="23774"/>
                  </a:lnTo>
                  <a:lnTo>
                    <a:pt x="23787" y="18453"/>
                  </a:lnTo>
                  <a:lnTo>
                    <a:pt x="23787" y="11887"/>
                  </a:lnTo>
                  <a:lnTo>
                    <a:pt x="23787" y="5321"/>
                  </a:lnTo>
                  <a:lnTo>
                    <a:pt x="18465" y="0"/>
                  </a:lnTo>
                  <a:close/>
                </a:path>
              </a:pathLst>
            </a:custGeom>
            <a:solidFill>
              <a:srgbClr val="231F20"/>
            </a:solidFill>
          </p:spPr>
          <p:txBody>
            <a:bodyPr wrap="square" lIns="0" tIns="0" rIns="0" bIns="0" rtlCol="0"/>
            <a:lstStyle/>
            <a:p>
              <a:endParaRPr/>
            </a:p>
          </p:txBody>
        </p:sp>
        <p:sp>
          <p:nvSpPr>
            <p:cNvPr id="210" name="object 54">
              <a:extLst>
                <a:ext uri="{FF2B5EF4-FFF2-40B4-BE49-F238E27FC236}">
                  <a16:creationId xmlns:a16="http://schemas.microsoft.com/office/drawing/2014/main" id="{55FE8A49-84F3-04C2-29C3-BE4757C2ED37}"/>
                </a:ext>
              </a:extLst>
            </p:cNvPr>
            <p:cNvSpPr/>
            <p:nvPr/>
          </p:nvSpPr>
          <p:spPr>
            <a:xfrm>
              <a:off x="2138042" y="2103838"/>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11" name="object 55">
              <a:extLst>
                <a:ext uri="{FF2B5EF4-FFF2-40B4-BE49-F238E27FC236}">
                  <a16:creationId xmlns:a16="http://schemas.microsoft.com/office/drawing/2014/main" id="{03C835D9-21C9-8848-E89A-74B7A59DEE2E}"/>
                </a:ext>
              </a:extLst>
            </p:cNvPr>
            <p:cNvSpPr/>
            <p:nvPr/>
          </p:nvSpPr>
          <p:spPr>
            <a:xfrm>
              <a:off x="2670721" y="2103838"/>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12" name="object 56">
              <a:extLst>
                <a:ext uri="{FF2B5EF4-FFF2-40B4-BE49-F238E27FC236}">
                  <a16:creationId xmlns:a16="http://schemas.microsoft.com/office/drawing/2014/main" id="{582B2830-7682-BB43-463B-8438CA1E9F0B}"/>
                </a:ext>
              </a:extLst>
            </p:cNvPr>
            <p:cNvSpPr/>
            <p:nvPr/>
          </p:nvSpPr>
          <p:spPr>
            <a:xfrm>
              <a:off x="3203399" y="2103838"/>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13" name="object 57">
              <a:extLst>
                <a:ext uri="{FF2B5EF4-FFF2-40B4-BE49-F238E27FC236}">
                  <a16:creationId xmlns:a16="http://schemas.microsoft.com/office/drawing/2014/main" id="{A5BF0A7C-572E-8471-B633-2B81F1143F46}"/>
                </a:ext>
              </a:extLst>
            </p:cNvPr>
            <p:cNvSpPr/>
            <p:nvPr/>
          </p:nvSpPr>
          <p:spPr>
            <a:xfrm>
              <a:off x="3736079" y="210383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14" name="object 58">
              <a:extLst>
                <a:ext uri="{FF2B5EF4-FFF2-40B4-BE49-F238E27FC236}">
                  <a16:creationId xmlns:a16="http://schemas.microsoft.com/office/drawing/2014/main" id="{E5C8D9D4-8435-7305-2905-DFE2E91242CE}"/>
                </a:ext>
              </a:extLst>
            </p:cNvPr>
            <p:cNvSpPr/>
            <p:nvPr/>
          </p:nvSpPr>
          <p:spPr>
            <a:xfrm>
              <a:off x="540005" y="158255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15" name="object 59">
              <a:extLst>
                <a:ext uri="{FF2B5EF4-FFF2-40B4-BE49-F238E27FC236}">
                  <a16:creationId xmlns:a16="http://schemas.microsoft.com/office/drawing/2014/main" id="{20A117EB-9CE2-818C-8756-FF591158584E}"/>
                </a:ext>
              </a:extLst>
            </p:cNvPr>
            <p:cNvSpPr/>
            <p:nvPr/>
          </p:nvSpPr>
          <p:spPr>
            <a:xfrm>
              <a:off x="1072685" y="1582558"/>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16" name="object 60">
              <a:extLst>
                <a:ext uri="{FF2B5EF4-FFF2-40B4-BE49-F238E27FC236}">
                  <a16:creationId xmlns:a16="http://schemas.microsoft.com/office/drawing/2014/main" id="{3EA523B4-E620-0E18-FD58-4063226C89E8}"/>
                </a:ext>
              </a:extLst>
            </p:cNvPr>
            <p:cNvSpPr/>
            <p:nvPr/>
          </p:nvSpPr>
          <p:spPr>
            <a:xfrm>
              <a:off x="1605351" y="1582558"/>
              <a:ext cx="24130" cy="24130"/>
            </a:xfrm>
            <a:custGeom>
              <a:avLst/>
              <a:gdLst/>
              <a:ahLst/>
              <a:cxnLst/>
              <a:rect l="l" t="t" r="r" b="b"/>
              <a:pathLst>
                <a:path w="24130" h="24130">
                  <a:moveTo>
                    <a:pt x="18465" y="0"/>
                  </a:moveTo>
                  <a:lnTo>
                    <a:pt x="5334" y="0"/>
                  </a:lnTo>
                  <a:lnTo>
                    <a:pt x="0" y="5321"/>
                  </a:lnTo>
                  <a:lnTo>
                    <a:pt x="0" y="18453"/>
                  </a:lnTo>
                  <a:lnTo>
                    <a:pt x="5334" y="23774"/>
                  </a:lnTo>
                  <a:lnTo>
                    <a:pt x="18465" y="23774"/>
                  </a:lnTo>
                  <a:lnTo>
                    <a:pt x="23787" y="18453"/>
                  </a:lnTo>
                  <a:lnTo>
                    <a:pt x="23787" y="11887"/>
                  </a:lnTo>
                  <a:lnTo>
                    <a:pt x="23787" y="5321"/>
                  </a:lnTo>
                  <a:lnTo>
                    <a:pt x="18465" y="0"/>
                  </a:lnTo>
                  <a:close/>
                </a:path>
              </a:pathLst>
            </a:custGeom>
            <a:solidFill>
              <a:srgbClr val="231F20"/>
            </a:solidFill>
          </p:spPr>
          <p:txBody>
            <a:bodyPr wrap="square" lIns="0" tIns="0" rIns="0" bIns="0" rtlCol="0"/>
            <a:lstStyle/>
            <a:p>
              <a:endParaRPr/>
            </a:p>
          </p:txBody>
        </p:sp>
        <p:sp>
          <p:nvSpPr>
            <p:cNvPr id="217" name="object 61">
              <a:extLst>
                <a:ext uri="{FF2B5EF4-FFF2-40B4-BE49-F238E27FC236}">
                  <a16:creationId xmlns:a16="http://schemas.microsoft.com/office/drawing/2014/main" id="{9B23BBA3-CA62-49A0-9C59-254F1949C873}"/>
                </a:ext>
              </a:extLst>
            </p:cNvPr>
            <p:cNvSpPr/>
            <p:nvPr/>
          </p:nvSpPr>
          <p:spPr>
            <a:xfrm>
              <a:off x="2138042" y="1582558"/>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18" name="object 62">
              <a:extLst>
                <a:ext uri="{FF2B5EF4-FFF2-40B4-BE49-F238E27FC236}">
                  <a16:creationId xmlns:a16="http://schemas.microsoft.com/office/drawing/2014/main" id="{FE75AA53-6139-5EB6-2E4A-F1EE57ABCE78}"/>
                </a:ext>
              </a:extLst>
            </p:cNvPr>
            <p:cNvSpPr/>
            <p:nvPr/>
          </p:nvSpPr>
          <p:spPr>
            <a:xfrm>
              <a:off x="2670721" y="1582558"/>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19" name="object 63">
              <a:extLst>
                <a:ext uri="{FF2B5EF4-FFF2-40B4-BE49-F238E27FC236}">
                  <a16:creationId xmlns:a16="http://schemas.microsoft.com/office/drawing/2014/main" id="{64EF847F-36F5-FC80-83C2-7EE1580647F2}"/>
                </a:ext>
              </a:extLst>
            </p:cNvPr>
            <p:cNvSpPr/>
            <p:nvPr/>
          </p:nvSpPr>
          <p:spPr>
            <a:xfrm>
              <a:off x="3203399" y="1582558"/>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20" name="object 64">
              <a:extLst>
                <a:ext uri="{FF2B5EF4-FFF2-40B4-BE49-F238E27FC236}">
                  <a16:creationId xmlns:a16="http://schemas.microsoft.com/office/drawing/2014/main" id="{8BC76CA4-153B-23A6-6003-01B22D413DCE}"/>
                </a:ext>
              </a:extLst>
            </p:cNvPr>
            <p:cNvSpPr/>
            <p:nvPr/>
          </p:nvSpPr>
          <p:spPr>
            <a:xfrm>
              <a:off x="3736079" y="158255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21" name="object 65">
              <a:extLst>
                <a:ext uri="{FF2B5EF4-FFF2-40B4-BE49-F238E27FC236}">
                  <a16:creationId xmlns:a16="http://schemas.microsoft.com/office/drawing/2014/main" id="{0FD86253-831D-1632-C8B6-B397E89DA1FB}"/>
                </a:ext>
              </a:extLst>
            </p:cNvPr>
            <p:cNvSpPr/>
            <p:nvPr/>
          </p:nvSpPr>
          <p:spPr>
            <a:xfrm>
              <a:off x="540005" y="1061279"/>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22" name="object 66">
              <a:extLst>
                <a:ext uri="{FF2B5EF4-FFF2-40B4-BE49-F238E27FC236}">
                  <a16:creationId xmlns:a16="http://schemas.microsoft.com/office/drawing/2014/main" id="{FEA0FC24-71AC-2F88-1904-CE0DE2124878}"/>
                </a:ext>
              </a:extLst>
            </p:cNvPr>
            <p:cNvSpPr/>
            <p:nvPr/>
          </p:nvSpPr>
          <p:spPr>
            <a:xfrm>
              <a:off x="1072685" y="1061279"/>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23" name="object 67">
              <a:extLst>
                <a:ext uri="{FF2B5EF4-FFF2-40B4-BE49-F238E27FC236}">
                  <a16:creationId xmlns:a16="http://schemas.microsoft.com/office/drawing/2014/main" id="{2D6BED52-A88E-0AB7-6B2E-E054EADB85EA}"/>
                </a:ext>
              </a:extLst>
            </p:cNvPr>
            <p:cNvSpPr/>
            <p:nvPr/>
          </p:nvSpPr>
          <p:spPr>
            <a:xfrm>
              <a:off x="1605351" y="1061279"/>
              <a:ext cx="24130" cy="24130"/>
            </a:xfrm>
            <a:custGeom>
              <a:avLst/>
              <a:gdLst/>
              <a:ahLst/>
              <a:cxnLst/>
              <a:rect l="l" t="t" r="r" b="b"/>
              <a:pathLst>
                <a:path w="24130" h="24130">
                  <a:moveTo>
                    <a:pt x="18465" y="0"/>
                  </a:moveTo>
                  <a:lnTo>
                    <a:pt x="5334" y="0"/>
                  </a:lnTo>
                  <a:lnTo>
                    <a:pt x="0" y="5321"/>
                  </a:lnTo>
                  <a:lnTo>
                    <a:pt x="0" y="18453"/>
                  </a:lnTo>
                  <a:lnTo>
                    <a:pt x="5334" y="23774"/>
                  </a:lnTo>
                  <a:lnTo>
                    <a:pt x="18465" y="23774"/>
                  </a:lnTo>
                  <a:lnTo>
                    <a:pt x="23787" y="18453"/>
                  </a:lnTo>
                  <a:lnTo>
                    <a:pt x="23787" y="11887"/>
                  </a:lnTo>
                  <a:lnTo>
                    <a:pt x="23787" y="5321"/>
                  </a:lnTo>
                  <a:lnTo>
                    <a:pt x="18465" y="0"/>
                  </a:lnTo>
                  <a:close/>
                </a:path>
              </a:pathLst>
            </a:custGeom>
            <a:solidFill>
              <a:srgbClr val="231F20"/>
            </a:solidFill>
          </p:spPr>
          <p:txBody>
            <a:bodyPr wrap="square" lIns="0" tIns="0" rIns="0" bIns="0" rtlCol="0"/>
            <a:lstStyle/>
            <a:p>
              <a:endParaRPr/>
            </a:p>
          </p:txBody>
        </p:sp>
        <p:sp>
          <p:nvSpPr>
            <p:cNvPr id="224" name="object 68">
              <a:extLst>
                <a:ext uri="{FF2B5EF4-FFF2-40B4-BE49-F238E27FC236}">
                  <a16:creationId xmlns:a16="http://schemas.microsoft.com/office/drawing/2014/main" id="{F60CA510-077B-5197-BA07-4EAB6084AF1F}"/>
                </a:ext>
              </a:extLst>
            </p:cNvPr>
            <p:cNvSpPr/>
            <p:nvPr/>
          </p:nvSpPr>
          <p:spPr>
            <a:xfrm>
              <a:off x="2138042" y="1061279"/>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25" name="object 69">
              <a:extLst>
                <a:ext uri="{FF2B5EF4-FFF2-40B4-BE49-F238E27FC236}">
                  <a16:creationId xmlns:a16="http://schemas.microsoft.com/office/drawing/2014/main" id="{EF3945B6-FFC6-20F2-41BA-054CDFD97341}"/>
                </a:ext>
              </a:extLst>
            </p:cNvPr>
            <p:cNvSpPr/>
            <p:nvPr/>
          </p:nvSpPr>
          <p:spPr>
            <a:xfrm>
              <a:off x="2670721" y="1061279"/>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26" name="object 70">
              <a:extLst>
                <a:ext uri="{FF2B5EF4-FFF2-40B4-BE49-F238E27FC236}">
                  <a16:creationId xmlns:a16="http://schemas.microsoft.com/office/drawing/2014/main" id="{6D8754D1-776C-5CD6-C462-904C92E39274}"/>
                </a:ext>
              </a:extLst>
            </p:cNvPr>
            <p:cNvSpPr/>
            <p:nvPr/>
          </p:nvSpPr>
          <p:spPr>
            <a:xfrm>
              <a:off x="3203399" y="1061279"/>
              <a:ext cx="24130" cy="24130"/>
            </a:xfrm>
            <a:custGeom>
              <a:avLst/>
              <a:gdLst/>
              <a:ahLst/>
              <a:cxnLst/>
              <a:rect l="l" t="t" r="r" b="b"/>
              <a:pathLst>
                <a:path w="24130"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27" name="object 71">
              <a:extLst>
                <a:ext uri="{FF2B5EF4-FFF2-40B4-BE49-F238E27FC236}">
                  <a16:creationId xmlns:a16="http://schemas.microsoft.com/office/drawing/2014/main" id="{4C61AF5A-3783-B513-D3C8-C1E29F0248DE}"/>
                </a:ext>
              </a:extLst>
            </p:cNvPr>
            <p:cNvSpPr/>
            <p:nvPr/>
          </p:nvSpPr>
          <p:spPr>
            <a:xfrm>
              <a:off x="3736079" y="1061279"/>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28" name="object 72">
              <a:extLst>
                <a:ext uri="{FF2B5EF4-FFF2-40B4-BE49-F238E27FC236}">
                  <a16:creationId xmlns:a16="http://schemas.microsoft.com/office/drawing/2014/main" id="{CC6A34AB-35DE-720E-D8B8-B34DFFEFE4F0}"/>
                </a:ext>
              </a:extLst>
            </p:cNvPr>
            <p:cNvSpPr/>
            <p:nvPr/>
          </p:nvSpPr>
          <p:spPr>
            <a:xfrm>
              <a:off x="4268758" y="1061279"/>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29" name="object 73">
              <a:extLst>
                <a:ext uri="{FF2B5EF4-FFF2-40B4-BE49-F238E27FC236}">
                  <a16:creationId xmlns:a16="http://schemas.microsoft.com/office/drawing/2014/main" id="{EA86DF3C-636D-E7EB-4B33-6BE17C49FC8B}"/>
                </a:ext>
              </a:extLst>
            </p:cNvPr>
            <p:cNvSpPr/>
            <p:nvPr/>
          </p:nvSpPr>
          <p:spPr>
            <a:xfrm>
              <a:off x="4801436" y="1061279"/>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30" name="object 74">
              <a:extLst>
                <a:ext uri="{FF2B5EF4-FFF2-40B4-BE49-F238E27FC236}">
                  <a16:creationId xmlns:a16="http://schemas.microsoft.com/office/drawing/2014/main" id="{A264860E-1728-7B0F-2CE2-94FCF49EED95}"/>
                </a:ext>
              </a:extLst>
            </p:cNvPr>
            <p:cNvSpPr/>
            <p:nvPr/>
          </p:nvSpPr>
          <p:spPr>
            <a:xfrm>
              <a:off x="540005" y="540000"/>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31" name="object 75">
              <a:extLst>
                <a:ext uri="{FF2B5EF4-FFF2-40B4-BE49-F238E27FC236}">
                  <a16:creationId xmlns:a16="http://schemas.microsoft.com/office/drawing/2014/main" id="{CFE05FB4-4837-13C7-B1DE-69B5B6A65CF7}"/>
                </a:ext>
              </a:extLst>
            </p:cNvPr>
            <p:cNvSpPr/>
            <p:nvPr/>
          </p:nvSpPr>
          <p:spPr>
            <a:xfrm>
              <a:off x="1072685" y="540000"/>
              <a:ext cx="24130" cy="24130"/>
            </a:xfrm>
            <a:custGeom>
              <a:avLst/>
              <a:gdLst/>
              <a:ahLst/>
              <a:cxnLst/>
              <a:rect l="l" t="t" r="r" b="b"/>
              <a:pathLst>
                <a:path w="24130"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32" name="object 76">
              <a:extLst>
                <a:ext uri="{FF2B5EF4-FFF2-40B4-BE49-F238E27FC236}">
                  <a16:creationId xmlns:a16="http://schemas.microsoft.com/office/drawing/2014/main" id="{93C5D049-D5FA-F6C0-667A-9DF29CD37C9A}"/>
                </a:ext>
              </a:extLst>
            </p:cNvPr>
            <p:cNvSpPr/>
            <p:nvPr/>
          </p:nvSpPr>
          <p:spPr>
            <a:xfrm>
              <a:off x="1605351" y="540000"/>
              <a:ext cx="24130" cy="24130"/>
            </a:xfrm>
            <a:custGeom>
              <a:avLst/>
              <a:gdLst/>
              <a:ahLst/>
              <a:cxnLst/>
              <a:rect l="l" t="t" r="r" b="b"/>
              <a:pathLst>
                <a:path w="24130" h="24129">
                  <a:moveTo>
                    <a:pt x="18465" y="0"/>
                  </a:moveTo>
                  <a:lnTo>
                    <a:pt x="5334" y="0"/>
                  </a:lnTo>
                  <a:lnTo>
                    <a:pt x="0" y="5321"/>
                  </a:lnTo>
                  <a:lnTo>
                    <a:pt x="0" y="18453"/>
                  </a:lnTo>
                  <a:lnTo>
                    <a:pt x="5334" y="23774"/>
                  </a:lnTo>
                  <a:lnTo>
                    <a:pt x="18465" y="23774"/>
                  </a:lnTo>
                  <a:lnTo>
                    <a:pt x="23787" y="18453"/>
                  </a:lnTo>
                  <a:lnTo>
                    <a:pt x="23787" y="11887"/>
                  </a:lnTo>
                  <a:lnTo>
                    <a:pt x="23787" y="5321"/>
                  </a:lnTo>
                  <a:lnTo>
                    <a:pt x="18465" y="0"/>
                  </a:lnTo>
                  <a:close/>
                </a:path>
              </a:pathLst>
            </a:custGeom>
            <a:solidFill>
              <a:srgbClr val="231F20"/>
            </a:solidFill>
          </p:spPr>
          <p:txBody>
            <a:bodyPr wrap="square" lIns="0" tIns="0" rIns="0" bIns="0" rtlCol="0"/>
            <a:lstStyle/>
            <a:p>
              <a:endParaRPr/>
            </a:p>
          </p:txBody>
        </p:sp>
        <p:sp>
          <p:nvSpPr>
            <p:cNvPr id="233" name="object 77">
              <a:extLst>
                <a:ext uri="{FF2B5EF4-FFF2-40B4-BE49-F238E27FC236}">
                  <a16:creationId xmlns:a16="http://schemas.microsoft.com/office/drawing/2014/main" id="{ED899201-6750-1F02-CFCE-6C78CF4641C2}"/>
                </a:ext>
              </a:extLst>
            </p:cNvPr>
            <p:cNvSpPr/>
            <p:nvPr/>
          </p:nvSpPr>
          <p:spPr>
            <a:xfrm>
              <a:off x="2138042" y="540000"/>
              <a:ext cx="24130" cy="24130"/>
            </a:xfrm>
            <a:custGeom>
              <a:avLst/>
              <a:gdLst/>
              <a:ahLst/>
              <a:cxnLst/>
              <a:rect l="l" t="t" r="r" b="b"/>
              <a:pathLst>
                <a:path w="24130"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34" name="object 78">
              <a:extLst>
                <a:ext uri="{FF2B5EF4-FFF2-40B4-BE49-F238E27FC236}">
                  <a16:creationId xmlns:a16="http://schemas.microsoft.com/office/drawing/2014/main" id="{74C29200-A7D7-C9F0-0AB4-03AA8F8C41FD}"/>
                </a:ext>
              </a:extLst>
            </p:cNvPr>
            <p:cNvSpPr/>
            <p:nvPr/>
          </p:nvSpPr>
          <p:spPr>
            <a:xfrm>
              <a:off x="2670721" y="540000"/>
              <a:ext cx="24130" cy="24130"/>
            </a:xfrm>
            <a:custGeom>
              <a:avLst/>
              <a:gdLst/>
              <a:ahLst/>
              <a:cxnLst/>
              <a:rect l="l" t="t" r="r" b="b"/>
              <a:pathLst>
                <a:path w="24130"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35" name="object 79">
              <a:extLst>
                <a:ext uri="{FF2B5EF4-FFF2-40B4-BE49-F238E27FC236}">
                  <a16:creationId xmlns:a16="http://schemas.microsoft.com/office/drawing/2014/main" id="{8C1C143A-5698-C2CD-3ED8-104967EF86D1}"/>
                </a:ext>
              </a:extLst>
            </p:cNvPr>
            <p:cNvSpPr/>
            <p:nvPr/>
          </p:nvSpPr>
          <p:spPr>
            <a:xfrm>
              <a:off x="3203399" y="540000"/>
              <a:ext cx="24130" cy="24130"/>
            </a:xfrm>
            <a:custGeom>
              <a:avLst/>
              <a:gdLst/>
              <a:ahLst/>
              <a:cxnLst/>
              <a:rect l="l" t="t" r="r" b="b"/>
              <a:pathLst>
                <a:path w="24130"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36" name="object 80">
              <a:extLst>
                <a:ext uri="{FF2B5EF4-FFF2-40B4-BE49-F238E27FC236}">
                  <a16:creationId xmlns:a16="http://schemas.microsoft.com/office/drawing/2014/main" id="{A480E8C9-959A-45B0-A9AC-3815C4CE4193}"/>
                </a:ext>
              </a:extLst>
            </p:cNvPr>
            <p:cNvSpPr/>
            <p:nvPr/>
          </p:nvSpPr>
          <p:spPr>
            <a:xfrm>
              <a:off x="3736079" y="540000"/>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37" name="object 81">
              <a:extLst>
                <a:ext uri="{FF2B5EF4-FFF2-40B4-BE49-F238E27FC236}">
                  <a16:creationId xmlns:a16="http://schemas.microsoft.com/office/drawing/2014/main" id="{40C5A628-9557-A74D-16B4-F6CF70335771}"/>
                </a:ext>
              </a:extLst>
            </p:cNvPr>
            <p:cNvSpPr/>
            <p:nvPr/>
          </p:nvSpPr>
          <p:spPr>
            <a:xfrm>
              <a:off x="4268758" y="540000"/>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38" name="object 82">
              <a:extLst>
                <a:ext uri="{FF2B5EF4-FFF2-40B4-BE49-F238E27FC236}">
                  <a16:creationId xmlns:a16="http://schemas.microsoft.com/office/drawing/2014/main" id="{6FCBB561-33B3-3500-1B7A-242D8504EAC8}"/>
                </a:ext>
              </a:extLst>
            </p:cNvPr>
            <p:cNvSpPr/>
            <p:nvPr/>
          </p:nvSpPr>
          <p:spPr>
            <a:xfrm>
              <a:off x="4801436" y="540000"/>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39" name="object 83">
              <a:extLst>
                <a:ext uri="{FF2B5EF4-FFF2-40B4-BE49-F238E27FC236}">
                  <a16:creationId xmlns:a16="http://schemas.microsoft.com/office/drawing/2014/main" id="{DBD73A78-39BB-888F-B6C5-1C9189AC90AA}"/>
                </a:ext>
              </a:extLst>
            </p:cNvPr>
            <p:cNvSpPr/>
            <p:nvPr/>
          </p:nvSpPr>
          <p:spPr>
            <a:xfrm>
              <a:off x="5334115" y="4710235"/>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40" name="object 84">
              <a:extLst>
                <a:ext uri="{FF2B5EF4-FFF2-40B4-BE49-F238E27FC236}">
                  <a16:creationId xmlns:a16="http://schemas.microsoft.com/office/drawing/2014/main" id="{ECAECDD1-8476-83A0-FF15-E22F36CD3D13}"/>
                </a:ext>
              </a:extLst>
            </p:cNvPr>
            <p:cNvSpPr/>
            <p:nvPr/>
          </p:nvSpPr>
          <p:spPr>
            <a:xfrm>
              <a:off x="5866794" y="4710235"/>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41" name="object 85">
              <a:extLst>
                <a:ext uri="{FF2B5EF4-FFF2-40B4-BE49-F238E27FC236}">
                  <a16:creationId xmlns:a16="http://schemas.microsoft.com/office/drawing/2014/main" id="{B03C8D5F-8164-F090-9013-3311E0ED4DE5}"/>
                </a:ext>
              </a:extLst>
            </p:cNvPr>
            <p:cNvSpPr/>
            <p:nvPr/>
          </p:nvSpPr>
          <p:spPr>
            <a:xfrm>
              <a:off x="8530188" y="4710235"/>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42" name="object 86">
              <a:extLst>
                <a:ext uri="{FF2B5EF4-FFF2-40B4-BE49-F238E27FC236}">
                  <a16:creationId xmlns:a16="http://schemas.microsoft.com/office/drawing/2014/main" id="{D54C7227-F7E9-8DF1-201E-854D974C5AD0}"/>
                </a:ext>
              </a:extLst>
            </p:cNvPr>
            <p:cNvSpPr/>
            <p:nvPr/>
          </p:nvSpPr>
          <p:spPr>
            <a:xfrm>
              <a:off x="6399472" y="4710235"/>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43" name="object 87">
              <a:extLst>
                <a:ext uri="{FF2B5EF4-FFF2-40B4-BE49-F238E27FC236}">
                  <a16:creationId xmlns:a16="http://schemas.microsoft.com/office/drawing/2014/main" id="{A20B9C12-AE62-1B23-D2FF-FF7B4D19D29E}"/>
                </a:ext>
              </a:extLst>
            </p:cNvPr>
            <p:cNvSpPr/>
            <p:nvPr/>
          </p:nvSpPr>
          <p:spPr>
            <a:xfrm>
              <a:off x="9062866" y="4710235"/>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44" name="object 88">
              <a:extLst>
                <a:ext uri="{FF2B5EF4-FFF2-40B4-BE49-F238E27FC236}">
                  <a16:creationId xmlns:a16="http://schemas.microsoft.com/office/drawing/2014/main" id="{9678ED13-8968-1F11-6E73-F5A45D27F438}"/>
                </a:ext>
              </a:extLst>
            </p:cNvPr>
            <p:cNvSpPr/>
            <p:nvPr/>
          </p:nvSpPr>
          <p:spPr>
            <a:xfrm>
              <a:off x="5334115" y="4188956"/>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45" name="object 89">
              <a:extLst>
                <a:ext uri="{FF2B5EF4-FFF2-40B4-BE49-F238E27FC236}">
                  <a16:creationId xmlns:a16="http://schemas.microsoft.com/office/drawing/2014/main" id="{FE3401FE-76B4-7901-9FAD-59C6418FE062}"/>
                </a:ext>
              </a:extLst>
            </p:cNvPr>
            <p:cNvSpPr/>
            <p:nvPr/>
          </p:nvSpPr>
          <p:spPr>
            <a:xfrm>
              <a:off x="5866794" y="4188956"/>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46" name="object 90">
              <a:extLst>
                <a:ext uri="{FF2B5EF4-FFF2-40B4-BE49-F238E27FC236}">
                  <a16:creationId xmlns:a16="http://schemas.microsoft.com/office/drawing/2014/main" id="{C6F2A57A-0EEE-CEB8-F927-063A9AEDB64E}"/>
                </a:ext>
              </a:extLst>
            </p:cNvPr>
            <p:cNvSpPr/>
            <p:nvPr/>
          </p:nvSpPr>
          <p:spPr>
            <a:xfrm>
              <a:off x="8530188" y="4188956"/>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47" name="object 91">
              <a:extLst>
                <a:ext uri="{FF2B5EF4-FFF2-40B4-BE49-F238E27FC236}">
                  <a16:creationId xmlns:a16="http://schemas.microsoft.com/office/drawing/2014/main" id="{B6289227-18C8-72E8-D175-260A5F381AE7}"/>
                </a:ext>
              </a:extLst>
            </p:cNvPr>
            <p:cNvSpPr/>
            <p:nvPr/>
          </p:nvSpPr>
          <p:spPr>
            <a:xfrm>
              <a:off x="6399472" y="4188956"/>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48" name="object 92">
              <a:extLst>
                <a:ext uri="{FF2B5EF4-FFF2-40B4-BE49-F238E27FC236}">
                  <a16:creationId xmlns:a16="http://schemas.microsoft.com/office/drawing/2014/main" id="{99476BA2-B27A-633B-BB06-1039120F0686}"/>
                </a:ext>
              </a:extLst>
            </p:cNvPr>
            <p:cNvSpPr/>
            <p:nvPr/>
          </p:nvSpPr>
          <p:spPr>
            <a:xfrm>
              <a:off x="9062866" y="4188956"/>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49" name="object 93">
              <a:extLst>
                <a:ext uri="{FF2B5EF4-FFF2-40B4-BE49-F238E27FC236}">
                  <a16:creationId xmlns:a16="http://schemas.microsoft.com/office/drawing/2014/main" id="{7BA83D75-00BD-F8CF-E814-1B2F572D2C4C}"/>
                </a:ext>
              </a:extLst>
            </p:cNvPr>
            <p:cNvSpPr/>
            <p:nvPr/>
          </p:nvSpPr>
          <p:spPr>
            <a:xfrm>
              <a:off x="5334115" y="3667678"/>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50" name="object 94">
              <a:extLst>
                <a:ext uri="{FF2B5EF4-FFF2-40B4-BE49-F238E27FC236}">
                  <a16:creationId xmlns:a16="http://schemas.microsoft.com/office/drawing/2014/main" id="{B4E59A0D-0BE9-7BE1-8ECA-C0B333A638B9}"/>
                </a:ext>
              </a:extLst>
            </p:cNvPr>
            <p:cNvSpPr/>
            <p:nvPr/>
          </p:nvSpPr>
          <p:spPr>
            <a:xfrm>
              <a:off x="5866794" y="3667678"/>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51" name="object 95">
              <a:extLst>
                <a:ext uri="{FF2B5EF4-FFF2-40B4-BE49-F238E27FC236}">
                  <a16:creationId xmlns:a16="http://schemas.microsoft.com/office/drawing/2014/main" id="{25F7A207-A1BD-F830-D861-93AD0FCAEB70}"/>
                </a:ext>
              </a:extLst>
            </p:cNvPr>
            <p:cNvSpPr/>
            <p:nvPr/>
          </p:nvSpPr>
          <p:spPr>
            <a:xfrm>
              <a:off x="8530188" y="3667678"/>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52" name="object 96">
              <a:extLst>
                <a:ext uri="{FF2B5EF4-FFF2-40B4-BE49-F238E27FC236}">
                  <a16:creationId xmlns:a16="http://schemas.microsoft.com/office/drawing/2014/main" id="{E985A70C-6F92-47F8-6153-F949CC45B090}"/>
                </a:ext>
              </a:extLst>
            </p:cNvPr>
            <p:cNvSpPr/>
            <p:nvPr/>
          </p:nvSpPr>
          <p:spPr>
            <a:xfrm>
              <a:off x="6399472" y="3667678"/>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53" name="object 97">
              <a:extLst>
                <a:ext uri="{FF2B5EF4-FFF2-40B4-BE49-F238E27FC236}">
                  <a16:creationId xmlns:a16="http://schemas.microsoft.com/office/drawing/2014/main" id="{98F62374-0149-CD78-5F69-37F01E502815}"/>
                </a:ext>
              </a:extLst>
            </p:cNvPr>
            <p:cNvSpPr/>
            <p:nvPr/>
          </p:nvSpPr>
          <p:spPr>
            <a:xfrm>
              <a:off x="9062866" y="3667678"/>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54" name="object 98">
              <a:extLst>
                <a:ext uri="{FF2B5EF4-FFF2-40B4-BE49-F238E27FC236}">
                  <a16:creationId xmlns:a16="http://schemas.microsoft.com/office/drawing/2014/main" id="{58125DF2-B7F1-2550-6652-09247C4E8429}"/>
                </a:ext>
              </a:extLst>
            </p:cNvPr>
            <p:cNvSpPr/>
            <p:nvPr/>
          </p:nvSpPr>
          <p:spPr>
            <a:xfrm>
              <a:off x="5334115" y="314639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55" name="object 99">
              <a:extLst>
                <a:ext uri="{FF2B5EF4-FFF2-40B4-BE49-F238E27FC236}">
                  <a16:creationId xmlns:a16="http://schemas.microsoft.com/office/drawing/2014/main" id="{223B38E2-D487-6474-263E-BF9C7234E325}"/>
                </a:ext>
              </a:extLst>
            </p:cNvPr>
            <p:cNvSpPr/>
            <p:nvPr/>
          </p:nvSpPr>
          <p:spPr>
            <a:xfrm>
              <a:off x="5866794" y="314639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56" name="object 100">
              <a:extLst>
                <a:ext uri="{FF2B5EF4-FFF2-40B4-BE49-F238E27FC236}">
                  <a16:creationId xmlns:a16="http://schemas.microsoft.com/office/drawing/2014/main" id="{61E82564-E8DD-BB9A-4348-8186F34D98E0}"/>
                </a:ext>
              </a:extLst>
            </p:cNvPr>
            <p:cNvSpPr/>
            <p:nvPr/>
          </p:nvSpPr>
          <p:spPr>
            <a:xfrm>
              <a:off x="8530188" y="314639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57" name="object 101">
              <a:extLst>
                <a:ext uri="{FF2B5EF4-FFF2-40B4-BE49-F238E27FC236}">
                  <a16:creationId xmlns:a16="http://schemas.microsoft.com/office/drawing/2014/main" id="{0D5E3E67-5504-F05A-E296-D1BBA9747816}"/>
                </a:ext>
              </a:extLst>
            </p:cNvPr>
            <p:cNvSpPr/>
            <p:nvPr/>
          </p:nvSpPr>
          <p:spPr>
            <a:xfrm>
              <a:off x="6399472" y="314639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58" name="object 102">
              <a:extLst>
                <a:ext uri="{FF2B5EF4-FFF2-40B4-BE49-F238E27FC236}">
                  <a16:creationId xmlns:a16="http://schemas.microsoft.com/office/drawing/2014/main" id="{FF5CF88B-8628-E01F-264F-556688B3A2AD}"/>
                </a:ext>
              </a:extLst>
            </p:cNvPr>
            <p:cNvSpPr/>
            <p:nvPr/>
          </p:nvSpPr>
          <p:spPr>
            <a:xfrm>
              <a:off x="9062866" y="314639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59" name="object 103">
              <a:extLst>
                <a:ext uri="{FF2B5EF4-FFF2-40B4-BE49-F238E27FC236}">
                  <a16:creationId xmlns:a16="http://schemas.microsoft.com/office/drawing/2014/main" id="{6579C708-7A76-D65D-06C7-2E8E63C6F36A}"/>
                </a:ext>
              </a:extLst>
            </p:cNvPr>
            <p:cNvSpPr/>
            <p:nvPr/>
          </p:nvSpPr>
          <p:spPr>
            <a:xfrm>
              <a:off x="8530188" y="2625117"/>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60" name="object 104">
              <a:extLst>
                <a:ext uri="{FF2B5EF4-FFF2-40B4-BE49-F238E27FC236}">
                  <a16:creationId xmlns:a16="http://schemas.microsoft.com/office/drawing/2014/main" id="{C3B295E4-1FF3-10B3-36F9-A1F243C21D58}"/>
                </a:ext>
              </a:extLst>
            </p:cNvPr>
            <p:cNvSpPr/>
            <p:nvPr/>
          </p:nvSpPr>
          <p:spPr>
            <a:xfrm>
              <a:off x="9062866" y="2625117"/>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61" name="object 105">
              <a:extLst>
                <a:ext uri="{FF2B5EF4-FFF2-40B4-BE49-F238E27FC236}">
                  <a16:creationId xmlns:a16="http://schemas.microsoft.com/office/drawing/2014/main" id="{4B567636-DBE8-5435-9407-DDC03A830629}"/>
                </a:ext>
              </a:extLst>
            </p:cNvPr>
            <p:cNvSpPr/>
            <p:nvPr/>
          </p:nvSpPr>
          <p:spPr>
            <a:xfrm>
              <a:off x="8530188" y="210383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62" name="object 106">
              <a:extLst>
                <a:ext uri="{FF2B5EF4-FFF2-40B4-BE49-F238E27FC236}">
                  <a16:creationId xmlns:a16="http://schemas.microsoft.com/office/drawing/2014/main" id="{20A70ADE-2FC4-0FA4-5CC3-B8381EA94FD1}"/>
                </a:ext>
              </a:extLst>
            </p:cNvPr>
            <p:cNvSpPr/>
            <p:nvPr/>
          </p:nvSpPr>
          <p:spPr>
            <a:xfrm>
              <a:off x="9062866" y="210383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63" name="object 110">
              <a:extLst>
                <a:ext uri="{FF2B5EF4-FFF2-40B4-BE49-F238E27FC236}">
                  <a16:creationId xmlns:a16="http://schemas.microsoft.com/office/drawing/2014/main" id="{DA997D31-4C58-E9B8-F324-85CD05C35A15}"/>
                </a:ext>
              </a:extLst>
            </p:cNvPr>
            <p:cNvSpPr/>
            <p:nvPr/>
          </p:nvSpPr>
          <p:spPr>
            <a:xfrm>
              <a:off x="5334115" y="1061279"/>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64" name="object 111">
              <a:extLst>
                <a:ext uri="{FF2B5EF4-FFF2-40B4-BE49-F238E27FC236}">
                  <a16:creationId xmlns:a16="http://schemas.microsoft.com/office/drawing/2014/main" id="{210D9EF6-8220-0C84-766E-32B9AF8B1637}"/>
                </a:ext>
              </a:extLst>
            </p:cNvPr>
            <p:cNvSpPr/>
            <p:nvPr/>
          </p:nvSpPr>
          <p:spPr>
            <a:xfrm>
              <a:off x="5866794" y="1061279"/>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65" name="object 112">
              <a:extLst>
                <a:ext uri="{FF2B5EF4-FFF2-40B4-BE49-F238E27FC236}">
                  <a16:creationId xmlns:a16="http://schemas.microsoft.com/office/drawing/2014/main" id="{D95EFF76-40E5-DE0D-BFC3-F928BF2FAEAE}"/>
                </a:ext>
              </a:extLst>
            </p:cNvPr>
            <p:cNvSpPr/>
            <p:nvPr/>
          </p:nvSpPr>
          <p:spPr>
            <a:xfrm>
              <a:off x="8530188" y="1061279"/>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66" name="object 113">
              <a:extLst>
                <a:ext uri="{FF2B5EF4-FFF2-40B4-BE49-F238E27FC236}">
                  <a16:creationId xmlns:a16="http://schemas.microsoft.com/office/drawing/2014/main" id="{AD519F34-2138-256F-C010-02FC6AEA8F71}"/>
                </a:ext>
              </a:extLst>
            </p:cNvPr>
            <p:cNvSpPr/>
            <p:nvPr/>
          </p:nvSpPr>
          <p:spPr>
            <a:xfrm>
              <a:off x="6399472" y="1061279"/>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67" name="object 114">
              <a:extLst>
                <a:ext uri="{FF2B5EF4-FFF2-40B4-BE49-F238E27FC236}">
                  <a16:creationId xmlns:a16="http://schemas.microsoft.com/office/drawing/2014/main" id="{E08AC9CD-73AA-DC3F-43DA-4E6F3711159C}"/>
                </a:ext>
              </a:extLst>
            </p:cNvPr>
            <p:cNvSpPr/>
            <p:nvPr/>
          </p:nvSpPr>
          <p:spPr>
            <a:xfrm>
              <a:off x="9062866" y="1061279"/>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68" name="object 115">
              <a:extLst>
                <a:ext uri="{FF2B5EF4-FFF2-40B4-BE49-F238E27FC236}">
                  <a16:creationId xmlns:a16="http://schemas.microsoft.com/office/drawing/2014/main" id="{8AD9AB34-2940-7F77-8D61-17EB3828CD3E}"/>
                </a:ext>
              </a:extLst>
            </p:cNvPr>
            <p:cNvSpPr/>
            <p:nvPr/>
          </p:nvSpPr>
          <p:spPr>
            <a:xfrm>
              <a:off x="5334115" y="540000"/>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69" name="object 116">
              <a:extLst>
                <a:ext uri="{FF2B5EF4-FFF2-40B4-BE49-F238E27FC236}">
                  <a16:creationId xmlns:a16="http://schemas.microsoft.com/office/drawing/2014/main" id="{FA2916BD-C906-C879-892D-826C4C79666F}"/>
                </a:ext>
              </a:extLst>
            </p:cNvPr>
            <p:cNvSpPr/>
            <p:nvPr/>
          </p:nvSpPr>
          <p:spPr>
            <a:xfrm>
              <a:off x="5866794" y="540000"/>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70" name="object 117">
              <a:extLst>
                <a:ext uri="{FF2B5EF4-FFF2-40B4-BE49-F238E27FC236}">
                  <a16:creationId xmlns:a16="http://schemas.microsoft.com/office/drawing/2014/main" id="{5592CF04-7DFB-8D63-986B-C844C553DDF1}"/>
                </a:ext>
              </a:extLst>
            </p:cNvPr>
            <p:cNvSpPr/>
            <p:nvPr/>
          </p:nvSpPr>
          <p:spPr>
            <a:xfrm>
              <a:off x="8530188" y="540000"/>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71" name="object 118">
              <a:extLst>
                <a:ext uri="{FF2B5EF4-FFF2-40B4-BE49-F238E27FC236}">
                  <a16:creationId xmlns:a16="http://schemas.microsoft.com/office/drawing/2014/main" id="{7955B0A7-DD66-BE78-3152-B0AA639A9640}"/>
                </a:ext>
              </a:extLst>
            </p:cNvPr>
            <p:cNvSpPr/>
            <p:nvPr/>
          </p:nvSpPr>
          <p:spPr>
            <a:xfrm>
              <a:off x="6399472" y="540000"/>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72" name="object 119">
              <a:extLst>
                <a:ext uri="{FF2B5EF4-FFF2-40B4-BE49-F238E27FC236}">
                  <a16:creationId xmlns:a16="http://schemas.microsoft.com/office/drawing/2014/main" id="{D2FA078B-F1FB-C781-21C4-6AA8FE1B4875}"/>
                </a:ext>
              </a:extLst>
            </p:cNvPr>
            <p:cNvSpPr/>
            <p:nvPr/>
          </p:nvSpPr>
          <p:spPr>
            <a:xfrm>
              <a:off x="9062866" y="540000"/>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73" name="object 120">
              <a:extLst>
                <a:ext uri="{FF2B5EF4-FFF2-40B4-BE49-F238E27FC236}">
                  <a16:creationId xmlns:a16="http://schemas.microsoft.com/office/drawing/2014/main" id="{195A092C-4AEF-EC07-6788-C38563545A3B}"/>
                </a:ext>
              </a:extLst>
            </p:cNvPr>
            <p:cNvSpPr/>
            <p:nvPr/>
          </p:nvSpPr>
          <p:spPr>
            <a:xfrm>
              <a:off x="6932152" y="4710235"/>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74" name="object 121">
              <a:extLst>
                <a:ext uri="{FF2B5EF4-FFF2-40B4-BE49-F238E27FC236}">
                  <a16:creationId xmlns:a16="http://schemas.microsoft.com/office/drawing/2014/main" id="{53248545-A3C5-A68B-3B4A-9ECC33B2F7C5}"/>
                </a:ext>
              </a:extLst>
            </p:cNvPr>
            <p:cNvSpPr/>
            <p:nvPr/>
          </p:nvSpPr>
          <p:spPr>
            <a:xfrm>
              <a:off x="9595546" y="4710235"/>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75" name="object 122">
              <a:extLst>
                <a:ext uri="{FF2B5EF4-FFF2-40B4-BE49-F238E27FC236}">
                  <a16:creationId xmlns:a16="http://schemas.microsoft.com/office/drawing/2014/main" id="{27E62AFA-7A88-9559-4813-2BC5A3D4C23C}"/>
                </a:ext>
              </a:extLst>
            </p:cNvPr>
            <p:cNvSpPr/>
            <p:nvPr/>
          </p:nvSpPr>
          <p:spPr>
            <a:xfrm>
              <a:off x="7464831" y="4710235"/>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76" name="object 123">
              <a:extLst>
                <a:ext uri="{FF2B5EF4-FFF2-40B4-BE49-F238E27FC236}">
                  <a16:creationId xmlns:a16="http://schemas.microsoft.com/office/drawing/2014/main" id="{3265D82D-64EC-2EEA-9D11-C5C5C4EDC237}"/>
                </a:ext>
              </a:extLst>
            </p:cNvPr>
            <p:cNvSpPr/>
            <p:nvPr/>
          </p:nvSpPr>
          <p:spPr>
            <a:xfrm>
              <a:off x="10128225" y="4710235"/>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77" name="object 124">
              <a:extLst>
                <a:ext uri="{FF2B5EF4-FFF2-40B4-BE49-F238E27FC236}">
                  <a16:creationId xmlns:a16="http://schemas.microsoft.com/office/drawing/2014/main" id="{03EFA6EA-60E2-3506-CDDB-D938C289F5E4}"/>
                </a:ext>
              </a:extLst>
            </p:cNvPr>
            <p:cNvSpPr/>
            <p:nvPr/>
          </p:nvSpPr>
          <p:spPr>
            <a:xfrm>
              <a:off x="7997510" y="4710235"/>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78" name="object 125">
              <a:extLst>
                <a:ext uri="{FF2B5EF4-FFF2-40B4-BE49-F238E27FC236}">
                  <a16:creationId xmlns:a16="http://schemas.microsoft.com/office/drawing/2014/main" id="{84415220-F2BD-7038-3D0D-D901CFEFCE11}"/>
                </a:ext>
              </a:extLst>
            </p:cNvPr>
            <p:cNvSpPr/>
            <p:nvPr/>
          </p:nvSpPr>
          <p:spPr>
            <a:xfrm>
              <a:off x="6932152" y="4188956"/>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79" name="object 126">
              <a:extLst>
                <a:ext uri="{FF2B5EF4-FFF2-40B4-BE49-F238E27FC236}">
                  <a16:creationId xmlns:a16="http://schemas.microsoft.com/office/drawing/2014/main" id="{670A4C69-890E-F38E-E100-8B82645EDAA4}"/>
                </a:ext>
              </a:extLst>
            </p:cNvPr>
            <p:cNvSpPr/>
            <p:nvPr/>
          </p:nvSpPr>
          <p:spPr>
            <a:xfrm>
              <a:off x="9595546" y="4188956"/>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80" name="object 127">
              <a:extLst>
                <a:ext uri="{FF2B5EF4-FFF2-40B4-BE49-F238E27FC236}">
                  <a16:creationId xmlns:a16="http://schemas.microsoft.com/office/drawing/2014/main" id="{7BD7CB64-4B59-E7FC-6538-46B08B4BF292}"/>
                </a:ext>
              </a:extLst>
            </p:cNvPr>
            <p:cNvSpPr/>
            <p:nvPr/>
          </p:nvSpPr>
          <p:spPr>
            <a:xfrm>
              <a:off x="7464831" y="4188956"/>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81" name="object 128">
              <a:extLst>
                <a:ext uri="{FF2B5EF4-FFF2-40B4-BE49-F238E27FC236}">
                  <a16:creationId xmlns:a16="http://schemas.microsoft.com/office/drawing/2014/main" id="{80ED321E-F2A2-38F6-581B-8D83DA32D2B4}"/>
                </a:ext>
              </a:extLst>
            </p:cNvPr>
            <p:cNvSpPr/>
            <p:nvPr/>
          </p:nvSpPr>
          <p:spPr>
            <a:xfrm>
              <a:off x="10128225" y="4188956"/>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82" name="object 129">
              <a:extLst>
                <a:ext uri="{FF2B5EF4-FFF2-40B4-BE49-F238E27FC236}">
                  <a16:creationId xmlns:a16="http://schemas.microsoft.com/office/drawing/2014/main" id="{E2EFB8B3-DC07-7D95-A210-27F44A709E52}"/>
                </a:ext>
              </a:extLst>
            </p:cNvPr>
            <p:cNvSpPr/>
            <p:nvPr/>
          </p:nvSpPr>
          <p:spPr>
            <a:xfrm>
              <a:off x="7997510" y="4188956"/>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83" name="object 130">
              <a:extLst>
                <a:ext uri="{FF2B5EF4-FFF2-40B4-BE49-F238E27FC236}">
                  <a16:creationId xmlns:a16="http://schemas.microsoft.com/office/drawing/2014/main" id="{34B22CC7-8B3A-C97D-5533-CA01E5D63C13}"/>
                </a:ext>
              </a:extLst>
            </p:cNvPr>
            <p:cNvSpPr/>
            <p:nvPr/>
          </p:nvSpPr>
          <p:spPr>
            <a:xfrm>
              <a:off x="6932152" y="3667678"/>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84" name="object 131">
              <a:extLst>
                <a:ext uri="{FF2B5EF4-FFF2-40B4-BE49-F238E27FC236}">
                  <a16:creationId xmlns:a16="http://schemas.microsoft.com/office/drawing/2014/main" id="{F056F0D1-59EE-B05B-9CD9-F19CDD8AC349}"/>
                </a:ext>
              </a:extLst>
            </p:cNvPr>
            <p:cNvSpPr/>
            <p:nvPr/>
          </p:nvSpPr>
          <p:spPr>
            <a:xfrm>
              <a:off x="9595546" y="3667678"/>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85" name="object 132">
              <a:extLst>
                <a:ext uri="{FF2B5EF4-FFF2-40B4-BE49-F238E27FC236}">
                  <a16:creationId xmlns:a16="http://schemas.microsoft.com/office/drawing/2014/main" id="{9915F1DA-FF5E-9AE9-C06F-74FE645E45EA}"/>
                </a:ext>
              </a:extLst>
            </p:cNvPr>
            <p:cNvSpPr/>
            <p:nvPr/>
          </p:nvSpPr>
          <p:spPr>
            <a:xfrm>
              <a:off x="10128225" y="3667678"/>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86" name="object 133">
              <a:extLst>
                <a:ext uri="{FF2B5EF4-FFF2-40B4-BE49-F238E27FC236}">
                  <a16:creationId xmlns:a16="http://schemas.microsoft.com/office/drawing/2014/main" id="{410CB698-27CC-76EC-6F3D-64C908E03C06}"/>
                </a:ext>
              </a:extLst>
            </p:cNvPr>
            <p:cNvSpPr/>
            <p:nvPr/>
          </p:nvSpPr>
          <p:spPr>
            <a:xfrm>
              <a:off x="6932152" y="314639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87" name="object 134">
              <a:extLst>
                <a:ext uri="{FF2B5EF4-FFF2-40B4-BE49-F238E27FC236}">
                  <a16:creationId xmlns:a16="http://schemas.microsoft.com/office/drawing/2014/main" id="{FB0152C0-56DC-7877-0E15-242079A89FAF}"/>
                </a:ext>
              </a:extLst>
            </p:cNvPr>
            <p:cNvSpPr/>
            <p:nvPr/>
          </p:nvSpPr>
          <p:spPr>
            <a:xfrm>
              <a:off x="9595546" y="314639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88" name="object 135">
              <a:extLst>
                <a:ext uri="{FF2B5EF4-FFF2-40B4-BE49-F238E27FC236}">
                  <a16:creationId xmlns:a16="http://schemas.microsoft.com/office/drawing/2014/main" id="{914AAFA9-0829-B7E4-2423-BC500B84EF74}"/>
                </a:ext>
              </a:extLst>
            </p:cNvPr>
            <p:cNvSpPr/>
            <p:nvPr/>
          </p:nvSpPr>
          <p:spPr>
            <a:xfrm>
              <a:off x="7464831" y="314639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89" name="object 136">
              <a:extLst>
                <a:ext uri="{FF2B5EF4-FFF2-40B4-BE49-F238E27FC236}">
                  <a16:creationId xmlns:a16="http://schemas.microsoft.com/office/drawing/2014/main" id="{ABC0B137-39EB-C0B1-1FC5-13BA7D2E51E9}"/>
                </a:ext>
              </a:extLst>
            </p:cNvPr>
            <p:cNvSpPr/>
            <p:nvPr/>
          </p:nvSpPr>
          <p:spPr>
            <a:xfrm>
              <a:off x="10128225" y="314639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90" name="object 137">
              <a:extLst>
                <a:ext uri="{FF2B5EF4-FFF2-40B4-BE49-F238E27FC236}">
                  <a16:creationId xmlns:a16="http://schemas.microsoft.com/office/drawing/2014/main" id="{95266831-B0F5-5493-384C-EC5D94202552}"/>
                </a:ext>
              </a:extLst>
            </p:cNvPr>
            <p:cNvSpPr/>
            <p:nvPr/>
          </p:nvSpPr>
          <p:spPr>
            <a:xfrm>
              <a:off x="7997510" y="314639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91" name="object 138">
              <a:extLst>
                <a:ext uri="{FF2B5EF4-FFF2-40B4-BE49-F238E27FC236}">
                  <a16:creationId xmlns:a16="http://schemas.microsoft.com/office/drawing/2014/main" id="{A4778F7A-695B-4533-2808-6F0C2DAEAACF}"/>
                </a:ext>
              </a:extLst>
            </p:cNvPr>
            <p:cNvSpPr/>
            <p:nvPr/>
          </p:nvSpPr>
          <p:spPr>
            <a:xfrm>
              <a:off x="9595546" y="2625117"/>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92" name="object 139">
              <a:extLst>
                <a:ext uri="{FF2B5EF4-FFF2-40B4-BE49-F238E27FC236}">
                  <a16:creationId xmlns:a16="http://schemas.microsoft.com/office/drawing/2014/main" id="{DC8A604B-ED1D-D3A8-7996-05024EFED357}"/>
                </a:ext>
              </a:extLst>
            </p:cNvPr>
            <p:cNvSpPr/>
            <p:nvPr/>
          </p:nvSpPr>
          <p:spPr>
            <a:xfrm>
              <a:off x="7464831" y="2625117"/>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93" name="object 140">
              <a:extLst>
                <a:ext uri="{FF2B5EF4-FFF2-40B4-BE49-F238E27FC236}">
                  <a16:creationId xmlns:a16="http://schemas.microsoft.com/office/drawing/2014/main" id="{3BCD0688-14A9-A0BA-888A-7D6585057A9E}"/>
                </a:ext>
              </a:extLst>
            </p:cNvPr>
            <p:cNvSpPr/>
            <p:nvPr/>
          </p:nvSpPr>
          <p:spPr>
            <a:xfrm>
              <a:off x="10128225" y="2625117"/>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94" name="object 141">
              <a:extLst>
                <a:ext uri="{FF2B5EF4-FFF2-40B4-BE49-F238E27FC236}">
                  <a16:creationId xmlns:a16="http://schemas.microsoft.com/office/drawing/2014/main" id="{749EC82A-22A9-0991-DF71-E5F74EB57060}"/>
                </a:ext>
              </a:extLst>
            </p:cNvPr>
            <p:cNvSpPr/>
            <p:nvPr/>
          </p:nvSpPr>
          <p:spPr>
            <a:xfrm>
              <a:off x="7997510" y="2625117"/>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95" name="object 142">
              <a:extLst>
                <a:ext uri="{FF2B5EF4-FFF2-40B4-BE49-F238E27FC236}">
                  <a16:creationId xmlns:a16="http://schemas.microsoft.com/office/drawing/2014/main" id="{82A04D4D-3D9C-E7D2-F417-01A3EC8928C0}"/>
                </a:ext>
              </a:extLst>
            </p:cNvPr>
            <p:cNvSpPr/>
            <p:nvPr/>
          </p:nvSpPr>
          <p:spPr>
            <a:xfrm>
              <a:off x="6932152" y="210383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96" name="object 143">
              <a:extLst>
                <a:ext uri="{FF2B5EF4-FFF2-40B4-BE49-F238E27FC236}">
                  <a16:creationId xmlns:a16="http://schemas.microsoft.com/office/drawing/2014/main" id="{F4121CCD-E03A-127D-6A9D-6B98B8F6DDFE}"/>
                </a:ext>
              </a:extLst>
            </p:cNvPr>
            <p:cNvSpPr/>
            <p:nvPr/>
          </p:nvSpPr>
          <p:spPr>
            <a:xfrm>
              <a:off x="9595546" y="210383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97" name="object 144">
              <a:extLst>
                <a:ext uri="{FF2B5EF4-FFF2-40B4-BE49-F238E27FC236}">
                  <a16:creationId xmlns:a16="http://schemas.microsoft.com/office/drawing/2014/main" id="{2AE647B8-C965-98E7-7C90-94856697BC58}"/>
                </a:ext>
              </a:extLst>
            </p:cNvPr>
            <p:cNvSpPr/>
            <p:nvPr/>
          </p:nvSpPr>
          <p:spPr>
            <a:xfrm>
              <a:off x="7464831" y="210383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98" name="object 145">
              <a:extLst>
                <a:ext uri="{FF2B5EF4-FFF2-40B4-BE49-F238E27FC236}">
                  <a16:creationId xmlns:a16="http://schemas.microsoft.com/office/drawing/2014/main" id="{865FF59F-5A01-81F6-AFB6-2109C85468F5}"/>
                </a:ext>
              </a:extLst>
            </p:cNvPr>
            <p:cNvSpPr/>
            <p:nvPr/>
          </p:nvSpPr>
          <p:spPr>
            <a:xfrm>
              <a:off x="10128225" y="210383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299" name="object 146">
              <a:extLst>
                <a:ext uri="{FF2B5EF4-FFF2-40B4-BE49-F238E27FC236}">
                  <a16:creationId xmlns:a16="http://schemas.microsoft.com/office/drawing/2014/main" id="{8CC65D02-E529-CD13-1F70-8D94DA0B8C04}"/>
                </a:ext>
              </a:extLst>
            </p:cNvPr>
            <p:cNvSpPr/>
            <p:nvPr/>
          </p:nvSpPr>
          <p:spPr>
            <a:xfrm>
              <a:off x="7997510" y="210383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300" name="object 147">
              <a:extLst>
                <a:ext uri="{FF2B5EF4-FFF2-40B4-BE49-F238E27FC236}">
                  <a16:creationId xmlns:a16="http://schemas.microsoft.com/office/drawing/2014/main" id="{974D979F-2810-E1FA-EB56-DC2CFA3DE85F}"/>
                </a:ext>
              </a:extLst>
            </p:cNvPr>
            <p:cNvSpPr/>
            <p:nvPr/>
          </p:nvSpPr>
          <p:spPr>
            <a:xfrm>
              <a:off x="6932152" y="158255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301" name="object 148">
              <a:extLst>
                <a:ext uri="{FF2B5EF4-FFF2-40B4-BE49-F238E27FC236}">
                  <a16:creationId xmlns:a16="http://schemas.microsoft.com/office/drawing/2014/main" id="{B9B54D2E-B3E1-36E4-B5AD-3A83C011A6A2}"/>
                </a:ext>
              </a:extLst>
            </p:cNvPr>
            <p:cNvSpPr/>
            <p:nvPr/>
          </p:nvSpPr>
          <p:spPr>
            <a:xfrm>
              <a:off x="7464831" y="158255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302" name="object 149">
              <a:extLst>
                <a:ext uri="{FF2B5EF4-FFF2-40B4-BE49-F238E27FC236}">
                  <a16:creationId xmlns:a16="http://schemas.microsoft.com/office/drawing/2014/main" id="{27084652-3507-85DC-67CA-994DE0285816}"/>
                </a:ext>
              </a:extLst>
            </p:cNvPr>
            <p:cNvSpPr/>
            <p:nvPr/>
          </p:nvSpPr>
          <p:spPr>
            <a:xfrm>
              <a:off x="10128225" y="158255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303" name="object 150">
              <a:extLst>
                <a:ext uri="{FF2B5EF4-FFF2-40B4-BE49-F238E27FC236}">
                  <a16:creationId xmlns:a16="http://schemas.microsoft.com/office/drawing/2014/main" id="{F1095A5D-DEC4-30BE-820B-0B9C12BF684E}"/>
                </a:ext>
              </a:extLst>
            </p:cNvPr>
            <p:cNvSpPr/>
            <p:nvPr/>
          </p:nvSpPr>
          <p:spPr>
            <a:xfrm>
              <a:off x="7997510" y="1582558"/>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304" name="object 151">
              <a:extLst>
                <a:ext uri="{FF2B5EF4-FFF2-40B4-BE49-F238E27FC236}">
                  <a16:creationId xmlns:a16="http://schemas.microsoft.com/office/drawing/2014/main" id="{B4CDBE5F-48A0-6500-BB45-BEA2ECBE0D37}"/>
                </a:ext>
              </a:extLst>
            </p:cNvPr>
            <p:cNvSpPr/>
            <p:nvPr/>
          </p:nvSpPr>
          <p:spPr>
            <a:xfrm>
              <a:off x="6932152" y="1061279"/>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305" name="object 152">
              <a:extLst>
                <a:ext uri="{FF2B5EF4-FFF2-40B4-BE49-F238E27FC236}">
                  <a16:creationId xmlns:a16="http://schemas.microsoft.com/office/drawing/2014/main" id="{DFB8371B-96D5-053E-92C0-46EE14062F31}"/>
                </a:ext>
              </a:extLst>
            </p:cNvPr>
            <p:cNvSpPr/>
            <p:nvPr/>
          </p:nvSpPr>
          <p:spPr>
            <a:xfrm>
              <a:off x="9595546" y="1061279"/>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306" name="object 153">
              <a:extLst>
                <a:ext uri="{FF2B5EF4-FFF2-40B4-BE49-F238E27FC236}">
                  <a16:creationId xmlns:a16="http://schemas.microsoft.com/office/drawing/2014/main" id="{30F45D6E-D1B5-B11D-A83A-9DE442EA37A2}"/>
                </a:ext>
              </a:extLst>
            </p:cNvPr>
            <p:cNvSpPr/>
            <p:nvPr/>
          </p:nvSpPr>
          <p:spPr>
            <a:xfrm>
              <a:off x="7464831" y="1061279"/>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307" name="object 154">
              <a:extLst>
                <a:ext uri="{FF2B5EF4-FFF2-40B4-BE49-F238E27FC236}">
                  <a16:creationId xmlns:a16="http://schemas.microsoft.com/office/drawing/2014/main" id="{9BE118DF-B7C9-763F-ABC3-9EF47C1729F8}"/>
                </a:ext>
              </a:extLst>
            </p:cNvPr>
            <p:cNvSpPr/>
            <p:nvPr/>
          </p:nvSpPr>
          <p:spPr>
            <a:xfrm>
              <a:off x="10128225" y="1061279"/>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308" name="object 155">
              <a:extLst>
                <a:ext uri="{FF2B5EF4-FFF2-40B4-BE49-F238E27FC236}">
                  <a16:creationId xmlns:a16="http://schemas.microsoft.com/office/drawing/2014/main" id="{A067A2F0-33BA-B332-89AC-597965619B23}"/>
                </a:ext>
              </a:extLst>
            </p:cNvPr>
            <p:cNvSpPr/>
            <p:nvPr/>
          </p:nvSpPr>
          <p:spPr>
            <a:xfrm>
              <a:off x="7997510" y="1061279"/>
              <a:ext cx="24130" cy="24130"/>
            </a:xfrm>
            <a:custGeom>
              <a:avLst/>
              <a:gdLst/>
              <a:ahLst/>
              <a:cxnLst/>
              <a:rect l="l" t="t" r="r" b="b"/>
              <a:pathLst>
                <a:path w="24129" h="24130">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309" name="object 156">
              <a:extLst>
                <a:ext uri="{FF2B5EF4-FFF2-40B4-BE49-F238E27FC236}">
                  <a16:creationId xmlns:a16="http://schemas.microsoft.com/office/drawing/2014/main" id="{151D8365-5660-7A97-335A-B73886677DD3}"/>
                </a:ext>
              </a:extLst>
            </p:cNvPr>
            <p:cNvSpPr/>
            <p:nvPr/>
          </p:nvSpPr>
          <p:spPr>
            <a:xfrm>
              <a:off x="6932152" y="540000"/>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310" name="object 157">
              <a:extLst>
                <a:ext uri="{FF2B5EF4-FFF2-40B4-BE49-F238E27FC236}">
                  <a16:creationId xmlns:a16="http://schemas.microsoft.com/office/drawing/2014/main" id="{35CB675F-AC10-09BA-FF46-0A54A236B20A}"/>
                </a:ext>
              </a:extLst>
            </p:cNvPr>
            <p:cNvSpPr/>
            <p:nvPr/>
          </p:nvSpPr>
          <p:spPr>
            <a:xfrm>
              <a:off x="9595546" y="540000"/>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311" name="object 158">
              <a:extLst>
                <a:ext uri="{FF2B5EF4-FFF2-40B4-BE49-F238E27FC236}">
                  <a16:creationId xmlns:a16="http://schemas.microsoft.com/office/drawing/2014/main" id="{0B7C93EC-71E1-41CD-89FF-8FA7F964E6B0}"/>
                </a:ext>
              </a:extLst>
            </p:cNvPr>
            <p:cNvSpPr/>
            <p:nvPr/>
          </p:nvSpPr>
          <p:spPr>
            <a:xfrm>
              <a:off x="7464831" y="540000"/>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312" name="object 159">
              <a:extLst>
                <a:ext uri="{FF2B5EF4-FFF2-40B4-BE49-F238E27FC236}">
                  <a16:creationId xmlns:a16="http://schemas.microsoft.com/office/drawing/2014/main" id="{E262D17A-68AB-29DF-54FD-948CABC777E3}"/>
                </a:ext>
              </a:extLst>
            </p:cNvPr>
            <p:cNvSpPr/>
            <p:nvPr/>
          </p:nvSpPr>
          <p:spPr>
            <a:xfrm>
              <a:off x="10128225" y="540000"/>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sp>
          <p:nvSpPr>
            <p:cNvPr id="313" name="object 160">
              <a:extLst>
                <a:ext uri="{FF2B5EF4-FFF2-40B4-BE49-F238E27FC236}">
                  <a16:creationId xmlns:a16="http://schemas.microsoft.com/office/drawing/2014/main" id="{BD53C117-839B-E61E-1BF6-4766AA7D995E}"/>
                </a:ext>
              </a:extLst>
            </p:cNvPr>
            <p:cNvSpPr/>
            <p:nvPr/>
          </p:nvSpPr>
          <p:spPr>
            <a:xfrm>
              <a:off x="7997510" y="540000"/>
              <a:ext cx="24130" cy="24130"/>
            </a:xfrm>
            <a:custGeom>
              <a:avLst/>
              <a:gdLst/>
              <a:ahLst/>
              <a:cxnLst/>
              <a:rect l="l" t="t" r="r" b="b"/>
              <a:pathLst>
                <a:path w="24129" h="24129">
                  <a:moveTo>
                    <a:pt x="18453" y="0"/>
                  </a:moveTo>
                  <a:lnTo>
                    <a:pt x="5321" y="0"/>
                  </a:lnTo>
                  <a:lnTo>
                    <a:pt x="0" y="5321"/>
                  </a:lnTo>
                  <a:lnTo>
                    <a:pt x="0" y="18453"/>
                  </a:lnTo>
                  <a:lnTo>
                    <a:pt x="5321" y="23774"/>
                  </a:lnTo>
                  <a:lnTo>
                    <a:pt x="18453" y="23774"/>
                  </a:lnTo>
                  <a:lnTo>
                    <a:pt x="23774" y="18453"/>
                  </a:lnTo>
                  <a:lnTo>
                    <a:pt x="23774" y="11887"/>
                  </a:lnTo>
                  <a:lnTo>
                    <a:pt x="23774" y="5321"/>
                  </a:lnTo>
                  <a:lnTo>
                    <a:pt x="18453" y="0"/>
                  </a:lnTo>
                  <a:close/>
                </a:path>
              </a:pathLst>
            </a:custGeom>
            <a:solidFill>
              <a:srgbClr val="231F20"/>
            </a:solidFill>
          </p:spPr>
          <p:txBody>
            <a:bodyPr wrap="square" lIns="0" tIns="0" rIns="0" bIns="0" rtlCol="0"/>
            <a:lstStyle/>
            <a:p>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A5276"/>
        </a:solidFill>
        <a:effectLst/>
      </p:bgPr>
    </p:bg>
    <p:spTree>
      <p:nvGrpSpPr>
        <p:cNvPr id="1" name=""/>
        <p:cNvGrpSpPr/>
        <p:nvPr/>
      </p:nvGrpSpPr>
      <p:grpSpPr>
        <a:xfrm>
          <a:off x="0" y="0"/>
          <a:ext cx="0" cy="0"/>
          <a:chOff x="0" y="0"/>
          <a:chExt cx="0" cy="0"/>
        </a:xfrm>
      </p:grpSpPr>
      <p:sp>
        <p:nvSpPr>
          <p:cNvPr id="3" name="Text 1"/>
          <p:cNvSpPr/>
          <p:nvPr/>
        </p:nvSpPr>
        <p:spPr>
          <a:xfrm>
            <a:off x="534670" y="1843246"/>
            <a:ext cx="6416040" cy="962406"/>
          </a:xfrm>
          <a:prstGeom prst="rect">
            <a:avLst/>
          </a:prstGeom>
          <a:noFill/>
          <a:ln/>
        </p:spPr>
        <p:txBody>
          <a:bodyPr wrap="square" rtlCol="0" anchor="ctr"/>
          <a:lstStyle/>
          <a:p>
            <a:pPr algn="l" defTabSz="1069299" rtl="0"/>
            <a:endParaRPr lang="en-US" sz="4210" kern="1200" dirty="0">
              <a:solidFill>
                <a:prstClr val="black"/>
              </a:solidFill>
              <a:latin typeface="Calibri" panose="020F0502020204030204"/>
              <a:ea typeface="+mn-ea"/>
              <a:cs typeface="+mn-cs"/>
            </a:endParaRPr>
          </a:p>
        </p:txBody>
      </p:sp>
      <p:sp>
        <p:nvSpPr>
          <p:cNvPr id="4" name="Text 2"/>
          <p:cNvSpPr/>
          <p:nvPr/>
        </p:nvSpPr>
        <p:spPr>
          <a:xfrm>
            <a:off x="534670" y="2859119"/>
            <a:ext cx="6416040" cy="534670"/>
          </a:xfrm>
          <a:prstGeom prst="rect">
            <a:avLst/>
          </a:prstGeom>
          <a:noFill/>
          <a:ln/>
        </p:spPr>
        <p:txBody>
          <a:bodyPr wrap="square" rtlCol="0" anchor="ctr"/>
          <a:lstStyle/>
          <a:p>
            <a:pPr algn="l" defTabSz="1069299" rtl="0"/>
            <a:r>
              <a:rPr lang="en-US" sz="2105" kern="1200" dirty="0">
                <a:solidFill>
                  <a:srgbClr val="D6EAF8"/>
                </a:solidFill>
                <a:latin typeface="Arial" pitchFamily="34" charset="0"/>
                <a:ea typeface="Arial" pitchFamily="34" charset="-122"/>
                <a:cs typeface="Arial" pitchFamily="34" charset="-120"/>
              </a:rPr>
              <a:t>Stagiaires &amp; Apprenants</a:t>
            </a:r>
            <a:endParaRPr lang="en-US" sz="2105" kern="1200" dirty="0">
              <a:solidFill>
                <a:prstClr val="black"/>
              </a:solidFill>
              <a:latin typeface="Calibri" panose="020F0502020204030204"/>
              <a:ea typeface="+mn-ea"/>
              <a:cs typeface="+mn-cs"/>
            </a:endParaRPr>
          </a:p>
        </p:txBody>
      </p:sp>
      <p:sp>
        <p:nvSpPr>
          <p:cNvPr id="5" name="Shape 3"/>
          <p:cNvSpPr/>
          <p:nvPr/>
        </p:nvSpPr>
        <p:spPr>
          <a:xfrm>
            <a:off x="534670" y="3500723"/>
            <a:ext cx="5881370" cy="0"/>
          </a:xfrm>
          <a:prstGeom prst="line">
            <a:avLst/>
          </a:prstGeom>
          <a:noFill/>
          <a:ln w="25400">
            <a:solidFill>
              <a:srgbClr val="D4AC0D"/>
            </a:solidFill>
            <a:prstDash val="solid"/>
          </a:ln>
        </p:spPr>
        <p:txBody>
          <a:bodyPr/>
          <a:lstStyle/>
          <a:p>
            <a:pPr algn="l" defTabSz="1069299" rtl="0"/>
            <a:endParaRPr lang="fr-FR" sz="2105" kern="1200">
              <a:solidFill>
                <a:prstClr val="black"/>
              </a:solidFill>
              <a:latin typeface="Calibri" panose="020F0502020204030204"/>
              <a:ea typeface="+mn-ea"/>
              <a:cs typeface="+mn-cs"/>
            </a:endParaRPr>
          </a:p>
        </p:txBody>
      </p:sp>
      <p:sp>
        <p:nvSpPr>
          <p:cNvPr id="6" name="Text 4"/>
          <p:cNvSpPr/>
          <p:nvPr/>
        </p:nvSpPr>
        <p:spPr>
          <a:xfrm>
            <a:off x="534670" y="3768058"/>
            <a:ext cx="6416040" cy="534670"/>
          </a:xfrm>
          <a:prstGeom prst="rect">
            <a:avLst/>
          </a:prstGeom>
          <a:noFill/>
          <a:ln/>
        </p:spPr>
        <p:txBody>
          <a:bodyPr wrap="square" rtlCol="0" anchor="ctr"/>
          <a:lstStyle/>
          <a:p>
            <a:pPr algn="l" defTabSz="1069299" rtl="0"/>
            <a:r>
              <a:rPr lang="en-US" sz="1754" b="1" kern="1200" dirty="0">
                <a:solidFill>
                  <a:srgbClr val="D4AC0D"/>
                </a:solidFill>
                <a:latin typeface="Arial" pitchFamily="34" charset="0"/>
                <a:ea typeface="Arial" pitchFamily="34" charset="-122"/>
                <a:cs typeface="Arial" pitchFamily="34" charset="-120"/>
              </a:rPr>
              <a:t>[NOM DE L'ORGANISME DE FORMATION]</a:t>
            </a:r>
            <a:endParaRPr lang="en-US" sz="1754" kern="1200" dirty="0">
              <a:solidFill>
                <a:prstClr val="black"/>
              </a:solidFill>
              <a:latin typeface="Calibri" panose="020F0502020204030204"/>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8940541" y="594783"/>
            <a:ext cx="1231900" cy="314960"/>
          </a:xfrm>
          <a:prstGeom prst="rect">
            <a:avLst/>
          </a:prstGeom>
        </p:spPr>
        <p:txBody>
          <a:bodyPr vert="horz" wrap="square" lIns="0" tIns="12700" rIns="0" bIns="0" rtlCol="0">
            <a:spAutoFit/>
          </a:bodyPr>
          <a:lstStyle/>
          <a:p>
            <a:pPr marL="12700" algn="r">
              <a:lnSpc>
                <a:spcPct val="100000"/>
              </a:lnSpc>
              <a:spcBef>
                <a:spcPts val="100"/>
              </a:spcBef>
            </a:pPr>
            <a:r>
              <a:rPr lang="fr-FR" sz="1900" dirty="0">
                <a:solidFill>
                  <a:srgbClr val="B29B3D"/>
                </a:solidFill>
                <a:latin typeface="Almarena Monospaced"/>
                <a:cs typeface="Almarena Monospaced"/>
              </a:rPr>
              <a:t>A</a:t>
            </a:r>
            <a:endParaRPr sz="1900" dirty="0">
              <a:latin typeface="Almarena Monospaced"/>
              <a:cs typeface="Almarena Monospaced"/>
            </a:endParaRPr>
          </a:p>
        </p:txBody>
      </p:sp>
      <p:sp>
        <p:nvSpPr>
          <p:cNvPr id="7" name="object 7"/>
          <p:cNvSpPr/>
          <p:nvPr/>
        </p:nvSpPr>
        <p:spPr>
          <a:xfrm>
            <a:off x="540000" y="1099592"/>
            <a:ext cx="9618980" cy="0"/>
          </a:xfrm>
          <a:custGeom>
            <a:avLst/>
            <a:gdLst/>
            <a:ahLst/>
            <a:cxnLst/>
            <a:rect l="l" t="t" r="r" b="b"/>
            <a:pathLst>
              <a:path w="9618980">
                <a:moveTo>
                  <a:pt x="0" y="0"/>
                </a:moveTo>
                <a:lnTo>
                  <a:pt x="9618560" y="0"/>
                </a:lnTo>
              </a:path>
            </a:pathLst>
          </a:custGeom>
          <a:ln w="3175">
            <a:solidFill>
              <a:srgbClr val="231F20"/>
            </a:solidFill>
          </a:ln>
        </p:spPr>
        <p:txBody>
          <a:bodyPr wrap="square" lIns="0" tIns="0" rIns="0" bIns="0" rtlCol="0"/>
          <a:lstStyle/>
          <a:p>
            <a:endParaRPr/>
          </a:p>
        </p:txBody>
      </p:sp>
      <p:pic>
        <p:nvPicPr>
          <p:cNvPr id="10" name="object 10"/>
          <p:cNvPicPr/>
          <p:nvPr/>
        </p:nvPicPr>
        <p:blipFill>
          <a:blip r:embed="rId2" cstate="print"/>
          <a:stretch>
            <a:fillRect/>
          </a:stretch>
        </p:blipFill>
        <p:spPr>
          <a:xfrm>
            <a:off x="544284" y="6505493"/>
            <a:ext cx="730710" cy="731100"/>
          </a:xfrm>
          <a:prstGeom prst="rect">
            <a:avLst/>
          </a:prstGeom>
        </p:spPr>
      </p:pic>
      <p:sp>
        <p:nvSpPr>
          <p:cNvPr id="11" name="object 11"/>
          <p:cNvSpPr txBox="1">
            <a:spLocks noGrp="1"/>
          </p:cNvSpPr>
          <p:nvPr>
            <p:ph type="ftr" sz="quarter" idx="5"/>
          </p:nvPr>
        </p:nvSpPr>
        <p:spPr>
          <a:prstGeom prst="rect">
            <a:avLst/>
          </a:prstGeom>
        </p:spPr>
        <p:txBody>
          <a:bodyPr vert="horz" wrap="square" lIns="0" tIns="635" rIns="0" bIns="0" rtlCol="0">
            <a:spAutoFit/>
          </a:bodyPr>
          <a:lstStyle/>
          <a:p>
            <a:pPr marL="12700">
              <a:lnSpc>
                <a:spcPct val="100000"/>
              </a:lnSpc>
              <a:spcBef>
                <a:spcPts val="5"/>
              </a:spcBef>
            </a:pPr>
            <a:r>
              <a:t>almarena-</a:t>
            </a:r>
            <a:r>
              <a:rPr spc="-10"/>
              <a:t>conseilrh.fr</a:t>
            </a:r>
            <a:endParaRPr spc="-10" dirty="0"/>
          </a:p>
        </p:txBody>
      </p:sp>
      <p:sp>
        <p:nvSpPr>
          <p:cNvPr id="2" name="Text 1">
            <a:extLst>
              <a:ext uri="{FF2B5EF4-FFF2-40B4-BE49-F238E27FC236}">
                <a16:creationId xmlns:a16="http://schemas.microsoft.com/office/drawing/2014/main" id="{A78F8BA6-FC12-9E80-CA3F-7300A15553B8}"/>
              </a:ext>
            </a:extLst>
          </p:cNvPr>
          <p:cNvSpPr/>
          <p:nvPr/>
        </p:nvSpPr>
        <p:spPr>
          <a:xfrm>
            <a:off x="520959" y="436677"/>
            <a:ext cx="9837928" cy="534670"/>
          </a:xfrm>
          <a:prstGeom prst="rect">
            <a:avLst/>
          </a:prstGeom>
          <a:noFill/>
          <a:ln/>
        </p:spPr>
        <p:txBody>
          <a:bodyPr wrap="square" rtlCol="0" anchor="ctr"/>
          <a:lstStyle/>
          <a:p>
            <a:r>
              <a:rPr lang="en-US" sz="2573" b="1" dirty="0">
                <a:solidFill>
                  <a:schemeClr val="tx1"/>
                </a:solidFill>
                <a:latin typeface="Arial" pitchFamily="34" charset="0"/>
                <a:ea typeface="Arial" pitchFamily="34" charset="-122"/>
                <a:cs typeface="Arial" pitchFamily="34" charset="-120"/>
              </a:rPr>
              <a:t>Mot de Bienvenue</a:t>
            </a:r>
            <a:endParaRPr lang="en-US" sz="2573" dirty="0">
              <a:solidFill>
                <a:schemeClr val="tx1"/>
              </a:solidFill>
            </a:endParaRPr>
          </a:p>
        </p:txBody>
      </p:sp>
      <p:sp>
        <p:nvSpPr>
          <p:cNvPr id="3" name="Text 2">
            <a:extLst>
              <a:ext uri="{FF2B5EF4-FFF2-40B4-BE49-F238E27FC236}">
                <a16:creationId xmlns:a16="http://schemas.microsoft.com/office/drawing/2014/main" id="{26DCF852-1793-4A5A-7598-8E81DF0EFBB9}"/>
              </a:ext>
            </a:extLst>
          </p:cNvPr>
          <p:cNvSpPr/>
          <p:nvPr/>
        </p:nvSpPr>
        <p:spPr>
          <a:xfrm>
            <a:off x="427736" y="1394123"/>
            <a:ext cx="9837928" cy="374269"/>
          </a:xfrm>
          <a:prstGeom prst="rect">
            <a:avLst/>
          </a:prstGeom>
          <a:noFill/>
          <a:ln/>
        </p:spPr>
        <p:txBody>
          <a:bodyPr wrap="square" rtlCol="0" anchor="ctr"/>
          <a:lstStyle/>
          <a:p>
            <a:r>
              <a:rPr lang="en-US" sz="1286" i="1" dirty="0">
                <a:solidFill>
                  <a:schemeClr val="tx1"/>
                </a:solidFill>
                <a:latin typeface="Arial" pitchFamily="34" charset="0"/>
                <a:ea typeface="Arial" pitchFamily="34" charset="-122"/>
                <a:cs typeface="Arial" pitchFamily="34" charset="-120"/>
              </a:rPr>
              <a:t>De la part du Responsable Pédagogique</a:t>
            </a:r>
            <a:endParaRPr lang="en-US" sz="1286" dirty="0">
              <a:solidFill>
                <a:schemeClr val="tx1"/>
              </a:solidFill>
            </a:endParaRPr>
          </a:p>
        </p:txBody>
      </p:sp>
      <p:sp>
        <p:nvSpPr>
          <p:cNvPr id="15" name="Shape 3">
            <a:extLst>
              <a:ext uri="{FF2B5EF4-FFF2-40B4-BE49-F238E27FC236}">
                <a16:creationId xmlns:a16="http://schemas.microsoft.com/office/drawing/2014/main" id="{374A77F6-38DC-C192-5107-D63D38D71B5E}"/>
              </a:ext>
            </a:extLst>
          </p:cNvPr>
          <p:cNvSpPr/>
          <p:nvPr/>
        </p:nvSpPr>
        <p:spPr>
          <a:xfrm>
            <a:off x="374269" y="2003647"/>
            <a:ext cx="9944862" cy="1978279"/>
          </a:xfrm>
          <a:prstGeom prst="rect">
            <a:avLst/>
          </a:prstGeom>
          <a:solidFill>
            <a:srgbClr val="D6EAF8"/>
          </a:solidFill>
          <a:ln w="12700">
            <a:solidFill>
              <a:srgbClr val="2E86C1"/>
            </a:solidFill>
            <a:prstDash val="solid"/>
          </a:ln>
          <a:effectLst>
            <a:outerShdw blurRad="101600" dist="25400" dir="2700000" algn="bl" rotWithShape="0">
              <a:srgbClr val="000000">
                <a:alpha val="10000"/>
              </a:srgbClr>
            </a:outerShdw>
          </a:effectLst>
        </p:spPr>
        <p:txBody>
          <a:bodyPr/>
          <a:lstStyle/>
          <a:p>
            <a:endParaRPr lang="fr-FR"/>
          </a:p>
        </p:txBody>
      </p:sp>
      <p:sp>
        <p:nvSpPr>
          <p:cNvPr id="16" name="Shape 5">
            <a:extLst>
              <a:ext uri="{FF2B5EF4-FFF2-40B4-BE49-F238E27FC236}">
                <a16:creationId xmlns:a16="http://schemas.microsoft.com/office/drawing/2014/main" id="{C2FA6ACB-2364-4428-2B00-C976A9391E1F}"/>
              </a:ext>
            </a:extLst>
          </p:cNvPr>
          <p:cNvSpPr/>
          <p:nvPr/>
        </p:nvSpPr>
        <p:spPr>
          <a:xfrm>
            <a:off x="374269" y="4195794"/>
            <a:ext cx="3154553" cy="2031746"/>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17" name="Image 0" descr="preencoded.png">
            <a:extLst>
              <a:ext uri="{FF2B5EF4-FFF2-40B4-BE49-F238E27FC236}">
                <a16:creationId xmlns:a16="http://schemas.microsoft.com/office/drawing/2014/main" id="{FF30077C-C409-C9DB-AF30-4FE73BD8F374}"/>
              </a:ext>
            </a:extLst>
          </p:cNvPr>
          <p:cNvPicPr>
            <a:picLocks noChangeAspect="1"/>
          </p:cNvPicPr>
          <p:nvPr/>
        </p:nvPicPr>
        <p:blipFill>
          <a:blip r:embed="rId3"/>
          <a:stretch>
            <a:fillRect/>
          </a:stretch>
        </p:blipFill>
        <p:spPr>
          <a:xfrm>
            <a:off x="588137" y="4302728"/>
            <a:ext cx="481203" cy="481203"/>
          </a:xfrm>
          <a:prstGeom prst="rect">
            <a:avLst/>
          </a:prstGeom>
        </p:spPr>
      </p:pic>
      <p:sp>
        <p:nvSpPr>
          <p:cNvPr id="18" name="Text 6">
            <a:extLst>
              <a:ext uri="{FF2B5EF4-FFF2-40B4-BE49-F238E27FC236}">
                <a16:creationId xmlns:a16="http://schemas.microsoft.com/office/drawing/2014/main" id="{0A8AFD8B-447D-F467-76E1-E4997F6CDB02}"/>
              </a:ext>
            </a:extLst>
          </p:cNvPr>
          <p:cNvSpPr/>
          <p:nvPr/>
        </p:nvSpPr>
        <p:spPr>
          <a:xfrm>
            <a:off x="1144194" y="4302728"/>
            <a:ext cx="2245614" cy="481203"/>
          </a:xfrm>
          <a:prstGeom prst="rect">
            <a:avLst/>
          </a:prstGeom>
          <a:noFill/>
          <a:ln/>
        </p:spPr>
        <p:txBody>
          <a:bodyPr wrap="square" rtlCol="0" anchor="ctr"/>
          <a:lstStyle/>
          <a:p>
            <a:r>
              <a:rPr lang="en-US" sz="1286" b="1" dirty="0">
                <a:solidFill>
                  <a:srgbClr val="1A5276"/>
                </a:solidFill>
                <a:latin typeface="Arial" pitchFamily="34" charset="0"/>
                <a:ea typeface="Arial" pitchFamily="34" charset="-122"/>
                <a:cs typeface="Arial" pitchFamily="34" charset="-120"/>
              </a:rPr>
              <a:t>Accueil personnalisé</a:t>
            </a:r>
            <a:endParaRPr lang="en-US" sz="1286" dirty="0"/>
          </a:p>
        </p:txBody>
      </p:sp>
      <p:sp>
        <p:nvSpPr>
          <p:cNvPr id="19" name="Text 7">
            <a:extLst>
              <a:ext uri="{FF2B5EF4-FFF2-40B4-BE49-F238E27FC236}">
                <a16:creationId xmlns:a16="http://schemas.microsoft.com/office/drawing/2014/main" id="{7C2C4354-4F44-0A65-3F9B-2E058A74B05E}"/>
              </a:ext>
            </a:extLst>
          </p:cNvPr>
          <p:cNvSpPr/>
          <p:nvPr/>
        </p:nvSpPr>
        <p:spPr>
          <a:xfrm>
            <a:off x="534670" y="4858785"/>
            <a:ext cx="2833751" cy="1283208"/>
          </a:xfrm>
          <a:prstGeom prst="rect">
            <a:avLst/>
          </a:prstGeom>
          <a:noFill/>
          <a:ln/>
        </p:spPr>
        <p:txBody>
          <a:bodyPr wrap="square" rtlCol="0" anchor="ctr"/>
          <a:lstStyle/>
          <a:p>
            <a:r>
              <a:rPr lang="en-US" sz="1111" dirty="0">
                <a:solidFill>
                  <a:srgbClr val="555555"/>
                </a:solidFill>
                <a:latin typeface="Arial" pitchFamily="34" charset="0"/>
                <a:ea typeface="Arial" pitchFamily="34" charset="-122"/>
                <a:cs typeface="Arial" pitchFamily="34" charset="-120"/>
              </a:rPr>
              <a:t>Chaque apprenant est reçu individuellement et accompagné selon ses besoins et son profil.</a:t>
            </a:r>
            <a:endParaRPr lang="en-US" sz="1111" dirty="0"/>
          </a:p>
        </p:txBody>
      </p:sp>
      <p:sp>
        <p:nvSpPr>
          <p:cNvPr id="20" name="Shape 8">
            <a:extLst>
              <a:ext uri="{FF2B5EF4-FFF2-40B4-BE49-F238E27FC236}">
                <a16:creationId xmlns:a16="http://schemas.microsoft.com/office/drawing/2014/main" id="{4334BE29-0661-6774-AEE8-39235DB76B6A}"/>
              </a:ext>
            </a:extLst>
          </p:cNvPr>
          <p:cNvSpPr/>
          <p:nvPr/>
        </p:nvSpPr>
        <p:spPr>
          <a:xfrm>
            <a:off x="3742690" y="4195794"/>
            <a:ext cx="3154553" cy="2031746"/>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21" name="Image 1" descr="preencoded.png">
            <a:extLst>
              <a:ext uri="{FF2B5EF4-FFF2-40B4-BE49-F238E27FC236}">
                <a16:creationId xmlns:a16="http://schemas.microsoft.com/office/drawing/2014/main" id="{CA49297E-B05C-D756-4523-3496D113BB86}"/>
              </a:ext>
            </a:extLst>
          </p:cNvPr>
          <p:cNvPicPr>
            <a:picLocks noChangeAspect="1"/>
          </p:cNvPicPr>
          <p:nvPr/>
        </p:nvPicPr>
        <p:blipFill>
          <a:blip r:embed="rId4"/>
          <a:stretch>
            <a:fillRect/>
          </a:stretch>
        </p:blipFill>
        <p:spPr>
          <a:xfrm>
            <a:off x="3956558" y="4302728"/>
            <a:ext cx="481203" cy="481203"/>
          </a:xfrm>
          <a:prstGeom prst="rect">
            <a:avLst/>
          </a:prstGeom>
        </p:spPr>
      </p:pic>
      <p:sp>
        <p:nvSpPr>
          <p:cNvPr id="22" name="Text 9">
            <a:extLst>
              <a:ext uri="{FF2B5EF4-FFF2-40B4-BE49-F238E27FC236}">
                <a16:creationId xmlns:a16="http://schemas.microsoft.com/office/drawing/2014/main" id="{1D234D6E-CBCD-BA89-3228-8490588F3C61}"/>
              </a:ext>
            </a:extLst>
          </p:cNvPr>
          <p:cNvSpPr/>
          <p:nvPr/>
        </p:nvSpPr>
        <p:spPr>
          <a:xfrm>
            <a:off x="4512615" y="4302728"/>
            <a:ext cx="2245614" cy="481203"/>
          </a:xfrm>
          <a:prstGeom prst="rect">
            <a:avLst/>
          </a:prstGeom>
          <a:noFill/>
          <a:ln/>
        </p:spPr>
        <p:txBody>
          <a:bodyPr wrap="square" rtlCol="0" anchor="ctr"/>
          <a:lstStyle/>
          <a:p>
            <a:r>
              <a:rPr lang="en-US" sz="1286" b="1" dirty="0">
                <a:solidFill>
                  <a:srgbClr val="1A5276"/>
                </a:solidFill>
                <a:latin typeface="Arial" pitchFamily="34" charset="0"/>
                <a:ea typeface="Arial" pitchFamily="34" charset="-122"/>
                <a:cs typeface="Arial" pitchFamily="34" charset="-120"/>
              </a:rPr>
              <a:t>Engagement qualité</a:t>
            </a:r>
            <a:endParaRPr lang="en-US" sz="1286" dirty="0"/>
          </a:p>
        </p:txBody>
      </p:sp>
      <p:sp>
        <p:nvSpPr>
          <p:cNvPr id="23" name="Text 10">
            <a:extLst>
              <a:ext uri="{FF2B5EF4-FFF2-40B4-BE49-F238E27FC236}">
                <a16:creationId xmlns:a16="http://schemas.microsoft.com/office/drawing/2014/main" id="{3FC38D55-B5DA-F875-8FC8-2F9123656C47}"/>
              </a:ext>
            </a:extLst>
          </p:cNvPr>
          <p:cNvSpPr/>
          <p:nvPr/>
        </p:nvSpPr>
        <p:spPr>
          <a:xfrm>
            <a:off x="3903091" y="4858785"/>
            <a:ext cx="2833751" cy="1283208"/>
          </a:xfrm>
          <a:prstGeom prst="rect">
            <a:avLst/>
          </a:prstGeom>
          <a:noFill/>
          <a:ln/>
        </p:spPr>
        <p:txBody>
          <a:bodyPr wrap="square" rtlCol="0" anchor="ctr"/>
          <a:lstStyle/>
          <a:p>
            <a:r>
              <a:rPr lang="en-US" sz="1111" dirty="0">
                <a:solidFill>
                  <a:srgbClr val="555555"/>
                </a:solidFill>
                <a:latin typeface="Arial" pitchFamily="34" charset="0"/>
                <a:ea typeface="Arial" pitchFamily="34" charset="-122"/>
                <a:cs typeface="Arial" pitchFamily="34" charset="-120"/>
              </a:rPr>
              <a:t>Certification Qualiopi : nos processus sont audités et nos indicateurs de résultats publiés.</a:t>
            </a:r>
            <a:endParaRPr lang="en-US" sz="1111" dirty="0"/>
          </a:p>
        </p:txBody>
      </p:sp>
      <p:sp>
        <p:nvSpPr>
          <p:cNvPr id="24" name="Shape 11">
            <a:extLst>
              <a:ext uri="{FF2B5EF4-FFF2-40B4-BE49-F238E27FC236}">
                <a16:creationId xmlns:a16="http://schemas.microsoft.com/office/drawing/2014/main" id="{962525B2-C3FC-7180-24A8-0022A6A55F54}"/>
              </a:ext>
            </a:extLst>
          </p:cNvPr>
          <p:cNvSpPr/>
          <p:nvPr/>
        </p:nvSpPr>
        <p:spPr>
          <a:xfrm>
            <a:off x="7111111" y="4195794"/>
            <a:ext cx="3154553" cy="2031746"/>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25" name="Image 2" descr="preencoded.png">
            <a:extLst>
              <a:ext uri="{FF2B5EF4-FFF2-40B4-BE49-F238E27FC236}">
                <a16:creationId xmlns:a16="http://schemas.microsoft.com/office/drawing/2014/main" id="{0CBB107F-97F4-4358-42FC-D184141F19CA}"/>
              </a:ext>
            </a:extLst>
          </p:cNvPr>
          <p:cNvPicPr>
            <a:picLocks noChangeAspect="1"/>
          </p:cNvPicPr>
          <p:nvPr/>
        </p:nvPicPr>
        <p:blipFill>
          <a:blip r:embed="rId5"/>
          <a:stretch>
            <a:fillRect/>
          </a:stretch>
        </p:blipFill>
        <p:spPr>
          <a:xfrm>
            <a:off x="7324979" y="4302728"/>
            <a:ext cx="481203" cy="481203"/>
          </a:xfrm>
          <a:prstGeom prst="rect">
            <a:avLst/>
          </a:prstGeom>
        </p:spPr>
      </p:pic>
      <p:sp>
        <p:nvSpPr>
          <p:cNvPr id="26" name="Text 12">
            <a:extLst>
              <a:ext uri="{FF2B5EF4-FFF2-40B4-BE49-F238E27FC236}">
                <a16:creationId xmlns:a16="http://schemas.microsoft.com/office/drawing/2014/main" id="{91FACE27-5707-1D4D-9C96-A301CEF7762F}"/>
              </a:ext>
            </a:extLst>
          </p:cNvPr>
          <p:cNvSpPr/>
          <p:nvPr/>
        </p:nvSpPr>
        <p:spPr>
          <a:xfrm>
            <a:off x="7881036" y="4302728"/>
            <a:ext cx="2245614" cy="481203"/>
          </a:xfrm>
          <a:prstGeom prst="rect">
            <a:avLst/>
          </a:prstGeom>
          <a:noFill/>
          <a:ln/>
        </p:spPr>
        <p:txBody>
          <a:bodyPr wrap="square" rtlCol="0" anchor="ctr"/>
          <a:lstStyle/>
          <a:p>
            <a:r>
              <a:rPr lang="en-US" sz="1286" b="1" dirty="0">
                <a:solidFill>
                  <a:srgbClr val="1A5276"/>
                </a:solidFill>
                <a:latin typeface="Arial" pitchFamily="34" charset="0"/>
                <a:ea typeface="Arial" pitchFamily="34" charset="-122"/>
                <a:cs typeface="Arial" pitchFamily="34" charset="-120"/>
              </a:rPr>
              <a:t>Réussite de votre projet</a:t>
            </a:r>
            <a:endParaRPr lang="en-US" sz="1286" dirty="0"/>
          </a:p>
        </p:txBody>
      </p:sp>
      <p:sp>
        <p:nvSpPr>
          <p:cNvPr id="27" name="Text 13">
            <a:extLst>
              <a:ext uri="{FF2B5EF4-FFF2-40B4-BE49-F238E27FC236}">
                <a16:creationId xmlns:a16="http://schemas.microsoft.com/office/drawing/2014/main" id="{A3E25FE8-7FAD-E84C-2A20-7021F94F77BD}"/>
              </a:ext>
            </a:extLst>
          </p:cNvPr>
          <p:cNvSpPr/>
          <p:nvPr/>
        </p:nvSpPr>
        <p:spPr>
          <a:xfrm>
            <a:off x="7271512" y="4858785"/>
            <a:ext cx="2833751" cy="1283208"/>
          </a:xfrm>
          <a:prstGeom prst="rect">
            <a:avLst/>
          </a:prstGeom>
          <a:noFill/>
          <a:ln/>
        </p:spPr>
        <p:txBody>
          <a:bodyPr wrap="square" rtlCol="0" anchor="ctr"/>
          <a:lstStyle/>
          <a:p>
            <a:r>
              <a:rPr lang="en-US" sz="1111" dirty="0">
                <a:solidFill>
                  <a:srgbClr val="555555"/>
                </a:solidFill>
                <a:latin typeface="Arial" pitchFamily="34" charset="0"/>
                <a:ea typeface="Arial" pitchFamily="34" charset="-122"/>
                <a:cs typeface="Arial" pitchFamily="34" charset="-120"/>
              </a:rPr>
              <a:t>Nos formations sont centrées sur des objectifs opérationnels mesurables, ancrés dans votre réalité métier.</a:t>
            </a:r>
            <a:endParaRPr lang="en-US" sz="1111" dirty="0"/>
          </a:p>
        </p:txBody>
      </p:sp>
      <p:sp>
        <p:nvSpPr>
          <p:cNvPr id="28" name="Text 15">
            <a:extLst>
              <a:ext uri="{FF2B5EF4-FFF2-40B4-BE49-F238E27FC236}">
                <a16:creationId xmlns:a16="http://schemas.microsoft.com/office/drawing/2014/main" id="{A25F2759-AA36-0187-DC1C-584E627DC935}"/>
              </a:ext>
            </a:extLst>
          </p:cNvPr>
          <p:cNvSpPr/>
          <p:nvPr/>
        </p:nvSpPr>
        <p:spPr>
          <a:xfrm>
            <a:off x="0" y="6744740"/>
            <a:ext cx="10693400" cy="235255"/>
          </a:xfrm>
          <a:prstGeom prst="rect">
            <a:avLst/>
          </a:prstGeom>
          <a:noFill/>
          <a:ln/>
        </p:spPr>
        <p:txBody>
          <a:bodyPr wrap="square" rtlCol="0" anchor="ctr"/>
          <a:lstStyle/>
          <a:p>
            <a:pPr algn="ctr"/>
            <a:r>
              <a:rPr lang="en-US" sz="877" dirty="0">
                <a:solidFill>
                  <a:schemeClr val="tx1"/>
                </a:solidFill>
                <a:latin typeface="Arial" pitchFamily="34" charset="0"/>
                <a:ea typeface="Arial" pitchFamily="34" charset="-122"/>
                <a:cs typeface="Arial" pitchFamily="34" charset="-120"/>
              </a:rPr>
              <a:t>Almarena Conseil RH — </a:t>
            </a:r>
            <a:r>
              <a:rPr lang="fr-FR" sz="900" dirty="0"/>
              <a:t>SIRET : 884 102 369 00029 - Code APE 8559A </a:t>
            </a:r>
          </a:p>
          <a:p>
            <a:pPr algn="ctr"/>
            <a:r>
              <a:rPr lang="en-US" sz="877" dirty="0">
                <a:solidFill>
                  <a:schemeClr val="tx1"/>
                </a:solidFill>
                <a:latin typeface="Arial" pitchFamily="34" charset="0"/>
                <a:ea typeface="Arial" pitchFamily="34" charset="-122"/>
                <a:cs typeface="Arial" pitchFamily="34" charset="-120"/>
                <a:hlinkClick r:id="rId6"/>
              </a:rPr>
              <a:t>www.Almarena-conseilrh.fr</a:t>
            </a:r>
            <a:endParaRPr lang="en-US" sz="877" dirty="0">
              <a:solidFill>
                <a:schemeClr val="tx1"/>
              </a:solidFill>
              <a:latin typeface="Arial" pitchFamily="34" charset="0"/>
              <a:ea typeface="Arial" pitchFamily="34" charset="-122"/>
              <a:cs typeface="Arial" pitchFamily="34" charset="-120"/>
            </a:endParaRPr>
          </a:p>
          <a:p>
            <a:pPr algn="ctr"/>
            <a:endParaRPr lang="en-US" sz="877" dirty="0">
              <a:solidFill>
                <a:schemeClr val="tx1"/>
              </a:solidFill>
            </a:endParaRPr>
          </a:p>
        </p:txBody>
      </p:sp>
      <p:sp>
        <p:nvSpPr>
          <p:cNvPr id="29" name="Text 4">
            <a:extLst>
              <a:ext uri="{FF2B5EF4-FFF2-40B4-BE49-F238E27FC236}">
                <a16:creationId xmlns:a16="http://schemas.microsoft.com/office/drawing/2014/main" id="{6CDCDDB8-7F9C-FA7E-5C0C-AD8F757B107F}"/>
              </a:ext>
            </a:extLst>
          </p:cNvPr>
          <p:cNvSpPr/>
          <p:nvPr/>
        </p:nvSpPr>
        <p:spPr>
          <a:xfrm>
            <a:off x="588137" y="2110581"/>
            <a:ext cx="9517126" cy="1764411"/>
          </a:xfrm>
          <a:prstGeom prst="rect">
            <a:avLst/>
          </a:prstGeom>
          <a:noFill/>
          <a:ln/>
        </p:spPr>
        <p:txBody>
          <a:bodyPr wrap="square" rtlCol="0" anchor="t"/>
          <a:lstStyle/>
          <a:p>
            <a:pPr algn="l"/>
            <a:r>
              <a:rPr lang="en-US" sz="1403" dirty="0">
                <a:solidFill>
                  <a:srgbClr val="1C2833"/>
                </a:solidFill>
                <a:latin typeface="Arial" pitchFamily="34" charset="0"/>
                <a:ea typeface="Arial" pitchFamily="34" charset="-122"/>
                <a:cs typeface="Arial" pitchFamily="34" charset="-120"/>
              </a:rPr>
              <a:t>Nous sommes heureux de vous accueillir au sein de notre organisme de formation. Ce livret vous présente notre organisation, nos engagements qualité, les modalités pratiques de votre parcours et les ressources à votre disposition.</a:t>
            </a:r>
            <a:endParaRPr lang="en-US" sz="1403" dirty="0"/>
          </a:p>
          <a:p>
            <a:pPr algn="l"/>
            <a:endParaRPr lang="en-US" sz="1403" dirty="0"/>
          </a:p>
          <a:p>
            <a:pPr algn="l"/>
            <a:r>
              <a:rPr lang="en-US" sz="1403" dirty="0">
                <a:solidFill>
                  <a:srgbClr val="1C2833"/>
                </a:solidFill>
                <a:latin typeface="Arial" pitchFamily="34" charset="0"/>
                <a:ea typeface="Arial" pitchFamily="34" charset="-122"/>
                <a:cs typeface="Arial" pitchFamily="34" charset="-120"/>
              </a:rPr>
              <a:t>Notre équipe reste à votre écoute tout au long de votre formation. N'hésitez pas à nous solliciter pour toute question ou adaptation nécessaire.</a:t>
            </a:r>
            <a:endParaRPr lang="en-US" sz="1403"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3E3C21-CC36-ACA3-BAA4-191A60E54D99}"/>
            </a:ext>
          </a:extLst>
        </p:cNvPr>
        <p:cNvGrpSpPr/>
        <p:nvPr/>
      </p:nvGrpSpPr>
      <p:grpSpPr>
        <a:xfrm>
          <a:off x="0" y="0"/>
          <a:ext cx="0" cy="0"/>
          <a:chOff x="0" y="0"/>
          <a:chExt cx="0" cy="0"/>
        </a:xfrm>
      </p:grpSpPr>
      <p:sp>
        <p:nvSpPr>
          <p:cNvPr id="6" name="object 6">
            <a:extLst>
              <a:ext uri="{FF2B5EF4-FFF2-40B4-BE49-F238E27FC236}">
                <a16:creationId xmlns:a16="http://schemas.microsoft.com/office/drawing/2014/main" id="{FED754BE-1A99-8991-0817-F181F133AC02}"/>
              </a:ext>
            </a:extLst>
          </p:cNvPr>
          <p:cNvSpPr txBox="1"/>
          <p:nvPr/>
        </p:nvSpPr>
        <p:spPr>
          <a:xfrm>
            <a:off x="8940541" y="594783"/>
            <a:ext cx="1231900" cy="314960"/>
          </a:xfrm>
          <a:prstGeom prst="rect">
            <a:avLst/>
          </a:prstGeom>
        </p:spPr>
        <p:txBody>
          <a:bodyPr vert="horz" wrap="square" lIns="0" tIns="12700" rIns="0" bIns="0" rtlCol="0">
            <a:spAutoFit/>
          </a:bodyPr>
          <a:lstStyle/>
          <a:p>
            <a:pPr marL="12700" algn="r">
              <a:lnSpc>
                <a:spcPct val="100000"/>
              </a:lnSpc>
              <a:spcBef>
                <a:spcPts val="100"/>
              </a:spcBef>
            </a:pPr>
            <a:r>
              <a:rPr lang="fr-FR" sz="1900" dirty="0">
                <a:solidFill>
                  <a:srgbClr val="B29B3D"/>
                </a:solidFill>
                <a:latin typeface="Almarena Monospaced"/>
                <a:cs typeface="Almarena Monospaced"/>
              </a:rPr>
              <a:t>A</a:t>
            </a:r>
            <a:endParaRPr sz="1900" dirty="0">
              <a:latin typeface="Almarena Monospaced"/>
              <a:cs typeface="Almarena Monospaced"/>
            </a:endParaRPr>
          </a:p>
        </p:txBody>
      </p:sp>
      <p:sp>
        <p:nvSpPr>
          <p:cNvPr id="7" name="object 7">
            <a:extLst>
              <a:ext uri="{FF2B5EF4-FFF2-40B4-BE49-F238E27FC236}">
                <a16:creationId xmlns:a16="http://schemas.microsoft.com/office/drawing/2014/main" id="{8BECBED9-4EA5-3E19-3D85-836109D23FE0}"/>
              </a:ext>
            </a:extLst>
          </p:cNvPr>
          <p:cNvSpPr/>
          <p:nvPr/>
        </p:nvSpPr>
        <p:spPr>
          <a:xfrm>
            <a:off x="540000" y="1099592"/>
            <a:ext cx="9618980" cy="0"/>
          </a:xfrm>
          <a:custGeom>
            <a:avLst/>
            <a:gdLst/>
            <a:ahLst/>
            <a:cxnLst/>
            <a:rect l="l" t="t" r="r" b="b"/>
            <a:pathLst>
              <a:path w="9618980">
                <a:moveTo>
                  <a:pt x="0" y="0"/>
                </a:moveTo>
                <a:lnTo>
                  <a:pt x="9618560" y="0"/>
                </a:lnTo>
              </a:path>
            </a:pathLst>
          </a:custGeom>
          <a:ln w="3175">
            <a:solidFill>
              <a:srgbClr val="231F20"/>
            </a:solidFill>
          </a:ln>
        </p:spPr>
        <p:txBody>
          <a:bodyPr wrap="square" lIns="0" tIns="0" rIns="0" bIns="0" rtlCol="0"/>
          <a:lstStyle/>
          <a:p>
            <a:endParaRPr/>
          </a:p>
        </p:txBody>
      </p:sp>
      <p:pic>
        <p:nvPicPr>
          <p:cNvPr id="10" name="object 10">
            <a:extLst>
              <a:ext uri="{FF2B5EF4-FFF2-40B4-BE49-F238E27FC236}">
                <a16:creationId xmlns:a16="http://schemas.microsoft.com/office/drawing/2014/main" id="{6FF177E4-038D-538A-BA53-E67B0A1CB96A}"/>
              </a:ext>
            </a:extLst>
          </p:cNvPr>
          <p:cNvPicPr/>
          <p:nvPr/>
        </p:nvPicPr>
        <p:blipFill>
          <a:blip r:embed="rId2" cstate="print"/>
          <a:stretch>
            <a:fillRect/>
          </a:stretch>
        </p:blipFill>
        <p:spPr>
          <a:xfrm>
            <a:off x="544284" y="6505493"/>
            <a:ext cx="730710" cy="731100"/>
          </a:xfrm>
          <a:prstGeom prst="rect">
            <a:avLst/>
          </a:prstGeom>
        </p:spPr>
      </p:pic>
      <p:sp>
        <p:nvSpPr>
          <p:cNvPr id="11" name="object 11">
            <a:extLst>
              <a:ext uri="{FF2B5EF4-FFF2-40B4-BE49-F238E27FC236}">
                <a16:creationId xmlns:a16="http://schemas.microsoft.com/office/drawing/2014/main" id="{BAC68A08-A2AE-1BBF-C0DB-3AB45E904B8B}"/>
              </a:ext>
            </a:extLst>
          </p:cNvPr>
          <p:cNvSpPr txBox="1">
            <a:spLocks noGrp="1"/>
          </p:cNvSpPr>
          <p:nvPr>
            <p:ph type="ftr" sz="quarter" idx="5"/>
          </p:nvPr>
        </p:nvSpPr>
        <p:spPr>
          <a:prstGeom prst="rect">
            <a:avLst/>
          </a:prstGeom>
        </p:spPr>
        <p:txBody>
          <a:bodyPr vert="horz" wrap="square" lIns="0" tIns="635" rIns="0" bIns="0" rtlCol="0">
            <a:spAutoFit/>
          </a:bodyPr>
          <a:lstStyle/>
          <a:p>
            <a:pPr marL="12700">
              <a:lnSpc>
                <a:spcPct val="100000"/>
              </a:lnSpc>
              <a:spcBef>
                <a:spcPts val="5"/>
              </a:spcBef>
            </a:pPr>
            <a:r>
              <a:t>almarena-</a:t>
            </a:r>
            <a:r>
              <a:rPr spc="-10"/>
              <a:t>conseilrh.fr</a:t>
            </a:r>
            <a:endParaRPr spc="-10" dirty="0"/>
          </a:p>
        </p:txBody>
      </p:sp>
      <p:sp>
        <p:nvSpPr>
          <p:cNvPr id="2" name="Text 1">
            <a:extLst>
              <a:ext uri="{FF2B5EF4-FFF2-40B4-BE49-F238E27FC236}">
                <a16:creationId xmlns:a16="http://schemas.microsoft.com/office/drawing/2014/main" id="{1A10F5A7-E618-DCD9-14E7-1B806A6BCD9A}"/>
              </a:ext>
            </a:extLst>
          </p:cNvPr>
          <p:cNvSpPr/>
          <p:nvPr/>
        </p:nvSpPr>
        <p:spPr>
          <a:xfrm>
            <a:off x="520959" y="436677"/>
            <a:ext cx="9837928" cy="534670"/>
          </a:xfrm>
          <a:prstGeom prst="rect">
            <a:avLst/>
          </a:prstGeom>
          <a:noFill/>
          <a:ln/>
        </p:spPr>
        <p:txBody>
          <a:bodyPr wrap="square" rtlCol="0" anchor="ctr"/>
          <a:lstStyle/>
          <a:p>
            <a:r>
              <a:rPr lang="en-US" sz="2573" b="1" dirty="0">
                <a:solidFill>
                  <a:schemeClr val="tx1"/>
                </a:solidFill>
                <a:latin typeface="Arial" pitchFamily="34" charset="0"/>
                <a:ea typeface="Arial" pitchFamily="34" charset="-122"/>
                <a:cs typeface="Arial" pitchFamily="34" charset="-120"/>
              </a:rPr>
              <a:t>Notre </a:t>
            </a:r>
            <a:r>
              <a:rPr lang="en-US" sz="2573" b="1" dirty="0" err="1">
                <a:solidFill>
                  <a:schemeClr val="tx1"/>
                </a:solidFill>
                <a:latin typeface="Arial" pitchFamily="34" charset="0"/>
                <a:ea typeface="Arial" pitchFamily="34" charset="-122"/>
                <a:cs typeface="Arial" pitchFamily="34" charset="-120"/>
              </a:rPr>
              <a:t>organisme</a:t>
            </a:r>
            <a:r>
              <a:rPr lang="en-US" sz="2573" b="1" dirty="0">
                <a:solidFill>
                  <a:schemeClr val="tx1"/>
                </a:solidFill>
                <a:latin typeface="Arial" pitchFamily="34" charset="0"/>
                <a:ea typeface="Arial" pitchFamily="34" charset="-122"/>
                <a:cs typeface="Arial" pitchFamily="34" charset="-120"/>
              </a:rPr>
              <a:t> de formation</a:t>
            </a:r>
            <a:endParaRPr lang="en-US" sz="2573" dirty="0">
              <a:solidFill>
                <a:schemeClr val="tx1"/>
              </a:solidFill>
            </a:endParaRPr>
          </a:p>
        </p:txBody>
      </p:sp>
      <p:sp>
        <p:nvSpPr>
          <p:cNvPr id="3" name="Text 2">
            <a:extLst>
              <a:ext uri="{FF2B5EF4-FFF2-40B4-BE49-F238E27FC236}">
                <a16:creationId xmlns:a16="http://schemas.microsoft.com/office/drawing/2014/main" id="{91E03711-2D89-859E-0D72-16159F24ED66}"/>
              </a:ext>
            </a:extLst>
          </p:cNvPr>
          <p:cNvSpPr/>
          <p:nvPr/>
        </p:nvSpPr>
        <p:spPr>
          <a:xfrm>
            <a:off x="427736" y="1394123"/>
            <a:ext cx="9837928" cy="374269"/>
          </a:xfrm>
          <a:prstGeom prst="rect">
            <a:avLst/>
          </a:prstGeom>
          <a:noFill/>
          <a:ln/>
        </p:spPr>
        <p:txBody>
          <a:bodyPr wrap="square" rtlCol="0" anchor="ctr"/>
          <a:lstStyle/>
          <a:p>
            <a:r>
              <a:rPr lang="en-US" sz="1286" i="1" dirty="0">
                <a:solidFill>
                  <a:schemeClr val="tx1"/>
                </a:solidFill>
                <a:latin typeface="Arial" pitchFamily="34" charset="0"/>
                <a:ea typeface="Arial" pitchFamily="34" charset="-122"/>
                <a:cs typeface="Arial" pitchFamily="34" charset="-120"/>
              </a:rPr>
              <a:t>Qui </a:t>
            </a:r>
            <a:r>
              <a:rPr lang="en-US" sz="1286" i="1" dirty="0" err="1">
                <a:solidFill>
                  <a:schemeClr val="tx1"/>
                </a:solidFill>
                <a:latin typeface="Arial" pitchFamily="34" charset="0"/>
                <a:ea typeface="Arial" pitchFamily="34" charset="-122"/>
                <a:cs typeface="Arial" pitchFamily="34" charset="-120"/>
              </a:rPr>
              <a:t>sommes</a:t>
            </a:r>
            <a:r>
              <a:rPr lang="en-US" sz="1286" i="1" dirty="0">
                <a:solidFill>
                  <a:schemeClr val="tx1"/>
                </a:solidFill>
                <a:latin typeface="Arial" pitchFamily="34" charset="0"/>
                <a:ea typeface="Arial" pitchFamily="34" charset="-122"/>
                <a:cs typeface="Arial" pitchFamily="34" charset="-120"/>
              </a:rPr>
              <a:t>-nous?</a:t>
            </a:r>
            <a:endParaRPr lang="en-US" sz="1286" dirty="0">
              <a:solidFill>
                <a:schemeClr val="tx1"/>
              </a:solidFill>
            </a:endParaRPr>
          </a:p>
        </p:txBody>
      </p:sp>
      <p:sp>
        <p:nvSpPr>
          <p:cNvPr id="28" name="Text 15">
            <a:extLst>
              <a:ext uri="{FF2B5EF4-FFF2-40B4-BE49-F238E27FC236}">
                <a16:creationId xmlns:a16="http://schemas.microsoft.com/office/drawing/2014/main" id="{C422DE9E-B7CC-E000-1C22-54B2EDC733BA}"/>
              </a:ext>
            </a:extLst>
          </p:cNvPr>
          <p:cNvSpPr/>
          <p:nvPr/>
        </p:nvSpPr>
        <p:spPr>
          <a:xfrm>
            <a:off x="0" y="6744740"/>
            <a:ext cx="10693400" cy="235255"/>
          </a:xfrm>
          <a:prstGeom prst="rect">
            <a:avLst/>
          </a:prstGeom>
          <a:noFill/>
          <a:ln/>
        </p:spPr>
        <p:txBody>
          <a:bodyPr wrap="square" rtlCol="0" anchor="ctr"/>
          <a:lstStyle/>
          <a:p>
            <a:pPr algn="ctr"/>
            <a:r>
              <a:rPr lang="en-US" sz="877" dirty="0">
                <a:solidFill>
                  <a:schemeClr val="tx1"/>
                </a:solidFill>
                <a:latin typeface="Arial" pitchFamily="34" charset="0"/>
                <a:ea typeface="Arial" pitchFamily="34" charset="-122"/>
                <a:cs typeface="Arial" pitchFamily="34" charset="-120"/>
              </a:rPr>
              <a:t>Almarena Conseil RH — </a:t>
            </a:r>
            <a:r>
              <a:rPr lang="fr-FR" sz="900" dirty="0"/>
              <a:t>SIRET : 884 102 369 00029 - Code APE 8559A </a:t>
            </a:r>
          </a:p>
          <a:p>
            <a:pPr algn="ctr"/>
            <a:r>
              <a:rPr lang="en-US" sz="877" dirty="0">
                <a:solidFill>
                  <a:schemeClr val="tx1"/>
                </a:solidFill>
                <a:latin typeface="Arial" pitchFamily="34" charset="0"/>
                <a:ea typeface="Arial" pitchFamily="34" charset="-122"/>
                <a:cs typeface="Arial" pitchFamily="34" charset="-120"/>
                <a:hlinkClick r:id="rId3"/>
              </a:rPr>
              <a:t>www.Almarena-conseilrh.fr</a:t>
            </a:r>
            <a:endParaRPr lang="en-US" sz="877" dirty="0">
              <a:solidFill>
                <a:schemeClr val="tx1"/>
              </a:solidFill>
              <a:latin typeface="Arial" pitchFamily="34" charset="0"/>
              <a:ea typeface="Arial" pitchFamily="34" charset="-122"/>
              <a:cs typeface="Arial" pitchFamily="34" charset="-120"/>
            </a:endParaRPr>
          </a:p>
          <a:p>
            <a:pPr algn="ctr"/>
            <a:endParaRPr lang="en-US" sz="877" dirty="0">
              <a:solidFill>
                <a:schemeClr val="tx1"/>
              </a:solidFill>
            </a:endParaRPr>
          </a:p>
        </p:txBody>
      </p:sp>
      <p:sp>
        <p:nvSpPr>
          <p:cNvPr id="4" name="Shape 4">
            <a:extLst>
              <a:ext uri="{FF2B5EF4-FFF2-40B4-BE49-F238E27FC236}">
                <a16:creationId xmlns:a16="http://schemas.microsoft.com/office/drawing/2014/main" id="{E831D5A2-D96D-E69C-1F3D-985FB180EB64}"/>
              </a:ext>
            </a:extLst>
          </p:cNvPr>
          <p:cNvSpPr/>
          <p:nvPr/>
        </p:nvSpPr>
        <p:spPr>
          <a:xfrm>
            <a:off x="5453634" y="2057114"/>
            <a:ext cx="4865497" cy="962406"/>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5" name="Image 0" descr="preencoded.png">
            <a:extLst>
              <a:ext uri="{FF2B5EF4-FFF2-40B4-BE49-F238E27FC236}">
                <a16:creationId xmlns:a16="http://schemas.microsoft.com/office/drawing/2014/main" id="{1860B188-29F4-6F07-4E9B-D03DDD7E7EBB}"/>
              </a:ext>
            </a:extLst>
          </p:cNvPr>
          <p:cNvPicPr>
            <a:picLocks noChangeAspect="1"/>
          </p:cNvPicPr>
          <p:nvPr/>
        </p:nvPicPr>
        <p:blipFill>
          <a:blip r:embed="rId4"/>
          <a:stretch>
            <a:fillRect/>
          </a:stretch>
        </p:blipFill>
        <p:spPr>
          <a:xfrm>
            <a:off x="5614035" y="2270982"/>
            <a:ext cx="449123" cy="449123"/>
          </a:xfrm>
          <a:prstGeom prst="rect">
            <a:avLst/>
          </a:prstGeom>
        </p:spPr>
      </p:pic>
      <p:sp>
        <p:nvSpPr>
          <p:cNvPr id="8" name="Text 5">
            <a:extLst>
              <a:ext uri="{FF2B5EF4-FFF2-40B4-BE49-F238E27FC236}">
                <a16:creationId xmlns:a16="http://schemas.microsoft.com/office/drawing/2014/main" id="{8003D95B-98BD-34FE-7CD0-D0A9D1766982}"/>
              </a:ext>
            </a:extLst>
          </p:cNvPr>
          <p:cNvSpPr/>
          <p:nvPr/>
        </p:nvSpPr>
        <p:spPr>
          <a:xfrm>
            <a:off x="6148705" y="2131968"/>
            <a:ext cx="4010025" cy="320802"/>
          </a:xfrm>
          <a:prstGeom prst="rect">
            <a:avLst/>
          </a:prstGeom>
          <a:noFill/>
          <a:ln/>
        </p:spPr>
        <p:txBody>
          <a:bodyPr wrap="square" rtlCol="0" anchor="ctr"/>
          <a:lstStyle/>
          <a:p>
            <a:r>
              <a:rPr lang="en-US" sz="1228" b="1" dirty="0">
                <a:solidFill>
                  <a:srgbClr val="1A5276"/>
                </a:solidFill>
                <a:latin typeface="Arial" pitchFamily="34" charset="0"/>
                <a:ea typeface="Arial" pitchFamily="34" charset="-122"/>
                <a:cs typeface="Arial" pitchFamily="34" charset="-120"/>
              </a:rPr>
              <a:t>Certifié Qualiopi</a:t>
            </a:r>
            <a:endParaRPr lang="en-US" sz="1228" dirty="0"/>
          </a:p>
        </p:txBody>
      </p:sp>
      <p:sp>
        <p:nvSpPr>
          <p:cNvPr id="9" name="Text 6">
            <a:extLst>
              <a:ext uri="{FF2B5EF4-FFF2-40B4-BE49-F238E27FC236}">
                <a16:creationId xmlns:a16="http://schemas.microsoft.com/office/drawing/2014/main" id="{FE8E6388-1C38-7092-733A-B45BF58F33CA}"/>
              </a:ext>
            </a:extLst>
          </p:cNvPr>
          <p:cNvSpPr/>
          <p:nvPr/>
        </p:nvSpPr>
        <p:spPr>
          <a:xfrm>
            <a:off x="6148705" y="2484850"/>
            <a:ext cx="4010025" cy="481203"/>
          </a:xfrm>
          <a:prstGeom prst="rect">
            <a:avLst/>
          </a:prstGeom>
          <a:noFill/>
          <a:ln/>
        </p:spPr>
        <p:txBody>
          <a:bodyPr wrap="square" rtlCol="0" anchor="ctr"/>
          <a:lstStyle/>
          <a:p>
            <a:r>
              <a:rPr lang="en-US" sz="1052" dirty="0">
                <a:solidFill>
                  <a:srgbClr val="555555"/>
                </a:solidFill>
                <a:latin typeface="Arial" pitchFamily="34" charset="0"/>
                <a:ea typeface="Arial" pitchFamily="34" charset="-122"/>
                <a:cs typeface="Arial" pitchFamily="34" charset="-120"/>
              </a:rPr>
              <a:t>Gage de qualité reconnu par l'État pour l'accès aux financements publics et mutualisés.</a:t>
            </a:r>
            <a:endParaRPr lang="en-US" sz="1052" dirty="0"/>
          </a:p>
        </p:txBody>
      </p:sp>
      <p:sp>
        <p:nvSpPr>
          <p:cNvPr id="12" name="Shape 7">
            <a:extLst>
              <a:ext uri="{FF2B5EF4-FFF2-40B4-BE49-F238E27FC236}">
                <a16:creationId xmlns:a16="http://schemas.microsoft.com/office/drawing/2014/main" id="{85E58AB4-9B84-1842-4FE9-5BF5C36FF180}"/>
              </a:ext>
            </a:extLst>
          </p:cNvPr>
          <p:cNvSpPr/>
          <p:nvPr/>
        </p:nvSpPr>
        <p:spPr>
          <a:xfrm>
            <a:off x="5453634" y="3179921"/>
            <a:ext cx="4865497" cy="962406"/>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13" name="Image 1" descr="preencoded.png">
            <a:extLst>
              <a:ext uri="{FF2B5EF4-FFF2-40B4-BE49-F238E27FC236}">
                <a16:creationId xmlns:a16="http://schemas.microsoft.com/office/drawing/2014/main" id="{4F5EC340-D796-5DA5-5B0B-E95F4F75369B}"/>
              </a:ext>
            </a:extLst>
          </p:cNvPr>
          <p:cNvPicPr>
            <a:picLocks noChangeAspect="1"/>
          </p:cNvPicPr>
          <p:nvPr/>
        </p:nvPicPr>
        <p:blipFill>
          <a:blip r:embed="rId5"/>
          <a:stretch>
            <a:fillRect/>
          </a:stretch>
        </p:blipFill>
        <p:spPr>
          <a:xfrm>
            <a:off x="5614035" y="3393789"/>
            <a:ext cx="449123" cy="449123"/>
          </a:xfrm>
          <a:prstGeom prst="rect">
            <a:avLst/>
          </a:prstGeom>
        </p:spPr>
      </p:pic>
      <p:sp>
        <p:nvSpPr>
          <p:cNvPr id="14" name="Text 8">
            <a:extLst>
              <a:ext uri="{FF2B5EF4-FFF2-40B4-BE49-F238E27FC236}">
                <a16:creationId xmlns:a16="http://schemas.microsoft.com/office/drawing/2014/main" id="{C9BECDB1-E810-E2AD-C0EC-FBE6EB59C835}"/>
              </a:ext>
            </a:extLst>
          </p:cNvPr>
          <p:cNvSpPr/>
          <p:nvPr/>
        </p:nvSpPr>
        <p:spPr>
          <a:xfrm>
            <a:off x="6148705" y="3254775"/>
            <a:ext cx="4010025" cy="320802"/>
          </a:xfrm>
          <a:prstGeom prst="rect">
            <a:avLst/>
          </a:prstGeom>
          <a:noFill/>
          <a:ln/>
        </p:spPr>
        <p:txBody>
          <a:bodyPr wrap="square" rtlCol="0" anchor="ctr"/>
          <a:lstStyle/>
          <a:p>
            <a:r>
              <a:rPr lang="en-US" sz="1228" b="1" dirty="0">
                <a:solidFill>
                  <a:srgbClr val="1A5276"/>
                </a:solidFill>
                <a:latin typeface="Arial" pitchFamily="34" charset="0"/>
                <a:ea typeface="Arial" pitchFamily="34" charset="-122"/>
                <a:cs typeface="Arial" pitchFamily="34" charset="-120"/>
              </a:rPr>
              <a:t>Formateurs experts</a:t>
            </a:r>
            <a:endParaRPr lang="en-US" sz="1228" dirty="0"/>
          </a:p>
        </p:txBody>
      </p:sp>
      <p:sp>
        <p:nvSpPr>
          <p:cNvPr id="30" name="Text 9">
            <a:extLst>
              <a:ext uri="{FF2B5EF4-FFF2-40B4-BE49-F238E27FC236}">
                <a16:creationId xmlns:a16="http://schemas.microsoft.com/office/drawing/2014/main" id="{CF2F2186-D163-576F-2FE9-C7F5D094C471}"/>
              </a:ext>
            </a:extLst>
          </p:cNvPr>
          <p:cNvSpPr/>
          <p:nvPr/>
        </p:nvSpPr>
        <p:spPr>
          <a:xfrm>
            <a:off x="6148705" y="3607657"/>
            <a:ext cx="4010025" cy="481203"/>
          </a:xfrm>
          <a:prstGeom prst="rect">
            <a:avLst/>
          </a:prstGeom>
          <a:noFill/>
          <a:ln/>
        </p:spPr>
        <p:txBody>
          <a:bodyPr wrap="square" rtlCol="0" anchor="ctr"/>
          <a:lstStyle/>
          <a:p>
            <a:r>
              <a:rPr lang="en-US" sz="1052" dirty="0">
                <a:solidFill>
                  <a:srgbClr val="555555"/>
                </a:solidFill>
                <a:latin typeface="Arial" pitchFamily="34" charset="0"/>
                <a:ea typeface="Arial" pitchFamily="34" charset="-122"/>
                <a:cs typeface="Arial" pitchFamily="34" charset="-120"/>
              </a:rPr>
              <a:t>Chaque formateur justifie d'une expérience terrain et d'une compétence pédagogique avérée.</a:t>
            </a:r>
            <a:endParaRPr lang="en-US" sz="1052" dirty="0"/>
          </a:p>
        </p:txBody>
      </p:sp>
      <p:sp>
        <p:nvSpPr>
          <p:cNvPr id="31" name="Shape 10">
            <a:extLst>
              <a:ext uri="{FF2B5EF4-FFF2-40B4-BE49-F238E27FC236}">
                <a16:creationId xmlns:a16="http://schemas.microsoft.com/office/drawing/2014/main" id="{A98166C1-89A2-C802-0D49-AB43DD4FE471}"/>
              </a:ext>
            </a:extLst>
          </p:cNvPr>
          <p:cNvSpPr/>
          <p:nvPr/>
        </p:nvSpPr>
        <p:spPr>
          <a:xfrm>
            <a:off x="5453634" y="4302728"/>
            <a:ext cx="4865497" cy="962406"/>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32" name="Image 2" descr="preencoded.png">
            <a:extLst>
              <a:ext uri="{FF2B5EF4-FFF2-40B4-BE49-F238E27FC236}">
                <a16:creationId xmlns:a16="http://schemas.microsoft.com/office/drawing/2014/main" id="{C0D08988-613E-05E8-0EF5-81FD031A310C}"/>
              </a:ext>
            </a:extLst>
          </p:cNvPr>
          <p:cNvPicPr>
            <a:picLocks noChangeAspect="1"/>
          </p:cNvPicPr>
          <p:nvPr/>
        </p:nvPicPr>
        <p:blipFill>
          <a:blip r:embed="rId6"/>
          <a:stretch>
            <a:fillRect/>
          </a:stretch>
        </p:blipFill>
        <p:spPr>
          <a:xfrm>
            <a:off x="5614035" y="4516596"/>
            <a:ext cx="449123" cy="449123"/>
          </a:xfrm>
          <a:prstGeom prst="rect">
            <a:avLst/>
          </a:prstGeom>
        </p:spPr>
      </p:pic>
      <p:sp>
        <p:nvSpPr>
          <p:cNvPr id="33" name="Text 11">
            <a:extLst>
              <a:ext uri="{FF2B5EF4-FFF2-40B4-BE49-F238E27FC236}">
                <a16:creationId xmlns:a16="http://schemas.microsoft.com/office/drawing/2014/main" id="{088D5E58-A473-67D0-1B16-D538BD4AACC0}"/>
              </a:ext>
            </a:extLst>
          </p:cNvPr>
          <p:cNvSpPr/>
          <p:nvPr/>
        </p:nvSpPr>
        <p:spPr>
          <a:xfrm>
            <a:off x="6148705" y="4377582"/>
            <a:ext cx="4010025" cy="320802"/>
          </a:xfrm>
          <a:prstGeom prst="rect">
            <a:avLst/>
          </a:prstGeom>
          <a:noFill/>
          <a:ln/>
        </p:spPr>
        <p:txBody>
          <a:bodyPr wrap="square" rtlCol="0" anchor="ctr"/>
          <a:lstStyle/>
          <a:p>
            <a:r>
              <a:rPr lang="en-US" sz="1228" b="1" dirty="0">
                <a:solidFill>
                  <a:srgbClr val="1A5276"/>
                </a:solidFill>
                <a:latin typeface="Arial" pitchFamily="34" charset="0"/>
                <a:ea typeface="Arial" pitchFamily="34" charset="-122"/>
                <a:cs typeface="Arial" pitchFamily="34" charset="-120"/>
              </a:rPr>
              <a:t>Approche sur-mesure</a:t>
            </a:r>
            <a:endParaRPr lang="en-US" sz="1228" dirty="0"/>
          </a:p>
        </p:txBody>
      </p:sp>
      <p:sp>
        <p:nvSpPr>
          <p:cNvPr id="34" name="Text 12">
            <a:extLst>
              <a:ext uri="{FF2B5EF4-FFF2-40B4-BE49-F238E27FC236}">
                <a16:creationId xmlns:a16="http://schemas.microsoft.com/office/drawing/2014/main" id="{DC0D9ACB-862A-6932-F18C-BBB7F06AFB13}"/>
              </a:ext>
            </a:extLst>
          </p:cNvPr>
          <p:cNvSpPr/>
          <p:nvPr/>
        </p:nvSpPr>
        <p:spPr>
          <a:xfrm>
            <a:off x="6148705" y="4730464"/>
            <a:ext cx="4010025" cy="481203"/>
          </a:xfrm>
          <a:prstGeom prst="rect">
            <a:avLst/>
          </a:prstGeom>
          <a:noFill/>
          <a:ln/>
        </p:spPr>
        <p:txBody>
          <a:bodyPr wrap="square" rtlCol="0" anchor="ctr"/>
          <a:lstStyle/>
          <a:p>
            <a:r>
              <a:rPr lang="en-US" sz="1052" dirty="0">
                <a:solidFill>
                  <a:srgbClr val="555555"/>
                </a:solidFill>
                <a:latin typeface="Arial" pitchFamily="34" charset="0"/>
                <a:ea typeface="Arial" pitchFamily="34" charset="-122"/>
                <a:cs typeface="Arial" pitchFamily="34" charset="-120"/>
              </a:rPr>
              <a:t>Programmes construits à partir d'une analyse des besoins réels de chaque apprenant ou entreprise.</a:t>
            </a:r>
            <a:endParaRPr lang="en-US" sz="1052" dirty="0"/>
          </a:p>
        </p:txBody>
      </p:sp>
      <p:sp>
        <p:nvSpPr>
          <p:cNvPr id="35" name="Shape 13">
            <a:extLst>
              <a:ext uri="{FF2B5EF4-FFF2-40B4-BE49-F238E27FC236}">
                <a16:creationId xmlns:a16="http://schemas.microsoft.com/office/drawing/2014/main" id="{CCBD9965-1AF2-A033-FD39-3A71B0A6EF15}"/>
              </a:ext>
            </a:extLst>
          </p:cNvPr>
          <p:cNvSpPr/>
          <p:nvPr/>
        </p:nvSpPr>
        <p:spPr>
          <a:xfrm>
            <a:off x="5453634" y="5425535"/>
            <a:ext cx="4865497" cy="962406"/>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36" name="Image 3" descr="preencoded.png">
            <a:extLst>
              <a:ext uri="{FF2B5EF4-FFF2-40B4-BE49-F238E27FC236}">
                <a16:creationId xmlns:a16="http://schemas.microsoft.com/office/drawing/2014/main" id="{19C5E99C-DE90-8F1C-0DDE-3494C17437F5}"/>
              </a:ext>
            </a:extLst>
          </p:cNvPr>
          <p:cNvPicPr>
            <a:picLocks noChangeAspect="1"/>
          </p:cNvPicPr>
          <p:nvPr/>
        </p:nvPicPr>
        <p:blipFill>
          <a:blip r:embed="rId7"/>
          <a:stretch>
            <a:fillRect/>
          </a:stretch>
        </p:blipFill>
        <p:spPr>
          <a:xfrm>
            <a:off x="5614035" y="5639403"/>
            <a:ext cx="449123" cy="449123"/>
          </a:xfrm>
          <a:prstGeom prst="rect">
            <a:avLst/>
          </a:prstGeom>
        </p:spPr>
      </p:pic>
      <p:sp>
        <p:nvSpPr>
          <p:cNvPr id="37" name="Text 14">
            <a:extLst>
              <a:ext uri="{FF2B5EF4-FFF2-40B4-BE49-F238E27FC236}">
                <a16:creationId xmlns:a16="http://schemas.microsoft.com/office/drawing/2014/main" id="{1D2151ED-1593-0FB3-B496-61552BF719F4}"/>
              </a:ext>
            </a:extLst>
          </p:cNvPr>
          <p:cNvSpPr/>
          <p:nvPr/>
        </p:nvSpPr>
        <p:spPr>
          <a:xfrm>
            <a:off x="6148705" y="5500389"/>
            <a:ext cx="4010025" cy="320802"/>
          </a:xfrm>
          <a:prstGeom prst="rect">
            <a:avLst/>
          </a:prstGeom>
          <a:noFill/>
          <a:ln/>
        </p:spPr>
        <p:txBody>
          <a:bodyPr wrap="square" rtlCol="0" anchor="ctr"/>
          <a:lstStyle/>
          <a:p>
            <a:r>
              <a:rPr lang="en-US" sz="1228" b="1" dirty="0">
                <a:solidFill>
                  <a:srgbClr val="1A5276"/>
                </a:solidFill>
                <a:latin typeface="Arial" pitchFamily="34" charset="0"/>
                <a:ea typeface="Arial" pitchFamily="34" charset="-122"/>
                <a:cs typeface="Arial" pitchFamily="34" charset="-120"/>
              </a:rPr>
              <a:t>Cadre réglementaire</a:t>
            </a:r>
            <a:endParaRPr lang="en-US" sz="1228" dirty="0"/>
          </a:p>
        </p:txBody>
      </p:sp>
      <p:sp>
        <p:nvSpPr>
          <p:cNvPr id="38" name="Text 15">
            <a:extLst>
              <a:ext uri="{FF2B5EF4-FFF2-40B4-BE49-F238E27FC236}">
                <a16:creationId xmlns:a16="http://schemas.microsoft.com/office/drawing/2014/main" id="{F4FE8294-E00A-3B6D-86EF-7A5AF8AD57E3}"/>
              </a:ext>
            </a:extLst>
          </p:cNvPr>
          <p:cNvSpPr/>
          <p:nvPr/>
        </p:nvSpPr>
        <p:spPr>
          <a:xfrm>
            <a:off x="6148705" y="5853271"/>
            <a:ext cx="4010025" cy="481203"/>
          </a:xfrm>
          <a:prstGeom prst="rect">
            <a:avLst/>
          </a:prstGeom>
          <a:noFill/>
          <a:ln/>
        </p:spPr>
        <p:txBody>
          <a:bodyPr wrap="square" rtlCol="0" anchor="ctr"/>
          <a:lstStyle/>
          <a:p>
            <a:r>
              <a:rPr lang="en-US" sz="1052" dirty="0">
                <a:solidFill>
                  <a:srgbClr val="555555"/>
                </a:solidFill>
                <a:latin typeface="Arial" pitchFamily="34" charset="0"/>
                <a:ea typeface="Arial" pitchFamily="34" charset="-122"/>
                <a:cs typeface="Arial" pitchFamily="34" charset="-120"/>
              </a:rPr>
              <a:t>Fonctionnement conforme aux exigences du Code du travail, de la DREETS et des OPCO / FAF.</a:t>
            </a:r>
            <a:endParaRPr lang="en-US" sz="1052" dirty="0"/>
          </a:p>
        </p:txBody>
      </p:sp>
      <p:sp>
        <p:nvSpPr>
          <p:cNvPr id="39" name="Text 3">
            <a:extLst>
              <a:ext uri="{FF2B5EF4-FFF2-40B4-BE49-F238E27FC236}">
                <a16:creationId xmlns:a16="http://schemas.microsoft.com/office/drawing/2014/main" id="{A26C28A8-426B-182E-0E8B-AEEAFA984AAD}"/>
              </a:ext>
            </a:extLst>
          </p:cNvPr>
          <p:cNvSpPr/>
          <p:nvPr/>
        </p:nvSpPr>
        <p:spPr>
          <a:xfrm>
            <a:off x="427736" y="2003647"/>
            <a:ext cx="4812030" cy="4277360"/>
          </a:xfrm>
          <a:prstGeom prst="rect">
            <a:avLst/>
          </a:prstGeom>
          <a:noFill/>
          <a:ln/>
        </p:spPr>
        <p:txBody>
          <a:bodyPr wrap="square" rtlCol="0" anchor="t"/>
          <a:lstStyle/>
          <a:p>
            <a:r>
              <a:rPr lang="en-US" sz="1754" b="1" dirty="0">
                <a:solidFill>
                  <a:srgbClr val="1A5276"/>
                </a:solidFill>
              </a:rPr>
              <a:t>ALMARENA CONSEIL RH
</a:t>
            </a:r>
            <a:endParaRPr lang="en-US" sz="1754" dirty="0"/>
          </a:p>
          <a:p>
            <a:r>
              <a:rPr lang="en-US" sz="1228" dirty="0">
                <a:solidFill>
                  <a:srgbClr val="555555"/>
                </a:solidFill>
              </a:rPr>
              <a:t>[Description courte : domaines d'intervention, spécificités, positionnement]
</a:t>
            </a:r>
            <a:endParaRPr lang="en-US" sz="1754" dirty="0"/>
          </a:p>
          <a:p>
            <a:r>
              <a:rPr lang="en-US" sz="1228" dirty="0">
                <a:solidFill>
                  <a:srgbClr val="555555"/>
                </a:solidFill>
              </a:rPr>
              <a:t>NDA : </a:t>
            </a:r>
            <a:r>
              <a:rPr lang="fr-FR" sz="1400" dirty="0"/>
              <a:t>84691737669</a:t>
            </a:r>
          </a:p>
          <a:p>
            <a:r>
              <a:rPr lang="en-US" sz="1228" dirty="0">
                <a:solidFill>
                  <a:srgbClr val="555555"/>
                </a:solidFill>
              </a:rPr>
              <a:t>
</a:t>
            </a:r>
            <a:endParaRPr lang="en-US" sz="1754" dirty="0"/>
          </a:p>
          <a:p>
            <a:r>
              <a:rPr lang="en-US" sz="1228" dirty="0">
                <a:solidFill>
                  <a:srgbClr val="555555"/>
                </a:solidFill>
              </a:rPr>
              <a:t>SIRET : 884 102 369 00029
</a:t>
            </a:r>
            <a:endParaRPr lang="en-US" sz="1754" dirty="0"/>
          </a:p>
          <a:p>
            <a:r>
              <a:rPr lang="en-US" sz="1228" dirty="0">
                <a:solidFill>
                  <a:srgbClr val="555555"/>
                </a:solidFill>
              </a:rPr>
              <a:t>Certification : Qualiopi — Actions de formation
</a:t>
            </a:r>
            <a:endParaRPr lang="en-US" sz="1754" dirty="0"/>
          </a:p>
          <a:p>
            <a:r>
              <a:rPr lang="en-US" sz="1228" dirty="0">
                <a:solidFill>
                  <a:srgbClr val="2E86C1"/>
                </a:solidFill>
                <a:hlinkClick r:id="rId3"/>
              </a:rPr>
              <a:t>www.almarena-conseilrh.fr</a:t>
            </a:r>
            <a:endParaRPr lang="en-US" sz="1228" dirty="0">
              <a:solidFill>
                <a:srgbClr val="2E86C1"/>
              </a:solidFill>
            </a:endParaRPr>
          </a:p>
          <a:p>
            <a:endParaRPr lang="en-US" sz="1754" dirty="0"/>
          </a:p>
        </p:txBody>
      </p:sp>
    </p:spTree>
    <p:extLst>
      <p:ext uri="{BB962C8B-B14F-4D97-AF65-F5344CB8AC3E}">
        <p14:creationId xmlns:p14="http://schemas.microsoft.com/office/powerpoint/2010/main" val="2416801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2E6108-A17A-75B6-EA1A-F0348DD04223}"/>
            </a:ext>
          </a:extLst>
        </p:cNvPr>
        <p:cNvGrpSpPr/>
        <p:nvPr/>
      </p:nvGrpSpPr>
      <p:grpSpPr>
        <a:xfrm>
          <a:off x="0" y="0"/>
          <a:ext cx="0" cy="0"/>
          <a:chOff x="0" y="0"/>
          <a:chExt cx="0" cy="0"/>
        </a:xfrm>
      </p:grpSpPr>
      <p:sp>
        <p:nvSpPr>
          <p:cNvPr id="6" name="object 6">
            <a:extLst>
              <a:ext uri="{FF2B5EF4-FFF2-40B4-BE49-F238E27FC236}">
                <a16:creationId xmlns:a16="http://schemas.microsoft.com/office/drawing/2014/main" id="{E19F7BF8-7BA3-A77B-0D55-339F9DFB95A1}"/>
              </a:ext>
            </a:extLst>
          </p:cNvPr>
          <p:cNvSpPr txBox="1"/>
          <p:nvPr/>
        </p:nvSpPr>
        <p:spPr>
          <a:xfrm>
            <a:off x="8940541" y="594783"/>
            <a:ext cx="1231900" cy="314960"/>
          </a:xfrm>
          <a:prstGeom prst="rect">
            <a:avLst/>
          </a:prstGeom>
        </p:spPr>
        <p:txBody>
          <a:bodyPr vert="horz" wrap="square" lIns="0" tIns="12700" rIns="0" bIns="0" rtlCol="0">
            <a:spAutoFit/>
          </a:bodyPr>
          <a:lstStyle/>
          <a:p>
            <a:pPr marL="12700" algn="r">
              <a:lnSpc>
                <a:spcPct val="100000"/>
              </a:lnSpc>
              <a:spcBef>
                <a:spcPts val="100"/>
              </a:spcBef>
            </a:pPr>
            <a:r>
              <a:rPr lang="fr-FR" sz="1900" dirty="0">
                <a:solidFill>
                  <a:srgbClr val="B29B3D"/>
                </a:solidFill>
                <a:latin typeface="Almarena Monospaced"/>
                <a:cs typeface="Almarena Monospaced"/>
              </a:rPr>
              <a:t>A</a:t>
            </a:r>
            <a:endParaRPr sz="1900" dirty="0">
              <a:latin typeface="Almarena Monospaced"/>
              <a:cs typeface="Almarena Monospaced"/>
            </a:endParaRPr>
          </a:p>
        </p:txBody>
      </p:sp>
      <p:sp>
        <p:nvSpPr>
          <p:cNvPr id="7" name="object 7">
            <a:extLst>
              <a:ext uri="{FF2B5EF4-FFF2-40B4-BE49-F238E27FC236}">
                <a16:creationId xmlns:a16="http://schemas.microsoft.com/office/drawing/2014/main" id="{10E4E71D-53F5-59E8-5C8B-AD74B8DF9610}"/>
              </a:ext>
            </a:extLst>
          </p:cNvPr>
          <p:cNvSpPr/>
          <p:nvPr/>
        </p:nvSpPr>
        <p:spPr>
          <a:xfrm>
            <a:off x="540000" y="1099592"/>
            <a:ext cx="9618980" cy="0"/>
          </a:xfrm>
          <a:custGeom>
            <a:avLst/>
            <a:gdLst/>
            <a:ahLst/>
            <a:cxnLst/>
            <a:rect l="l" t="t" r="r" b="b"/>
            <a:pathLst>
              <a:path w="9618980">
                <a:moveTo>
                  <a:pt x="0" y="0"/>
                </a:moveTo>
                <a:lnTo>
                  <a:pt x="9618560" y="0"/>
                </a:lnTo>
              </a:path>
            </a:pathLst>
          </a:custGeom>
          <a:ln w="3175">
            <a:solidFill>
              <a:srgbClr val="231F20"/>
            </a:solidFill>
          </a:ln>
        </p:spPr>
        <p:txBody>
          <a:bodyPr wrap="square" lIns="0" tIns="0" rIns="0" bIns="0" rtlCol="0"/>
          <a:lstStyle/>
          <a:p>
            <a:endParaRPr/>
          </a:p>
        </p:txBody>
      </p:sp>
      <p:pic>
        <p:nvPicPr>
          <p:cNvPr id="10" name="object 10">
            <a:extLst>
              <a:ext uri="{FF2B5EF4-FFF2-40B4-BE49-F238E27FC236}">
                <a16:creationId xmlns:a16="http://schemas.microsoft.com/office/drawing/2014/main" id="{B094795D-FAAB-54BA-B8F1-857C4309085F}"/>
              </a:ext>
            </a:extLst>
          </p:cNvPr>
          <p:cNvPicPr/>
          <p:nvPr/>
        </p:nvPicPr>
        <p:blipFill>
          <a:blip r:embed="rId2" cstate="print"/>
          <a:stretch>
            <a:fillRect/>
          </a:stretch>
        </p:blipFill>
        <p:spPr>
          <a:xfrm>
            <a:off x="544284" y="6505493"/>
            <a:ext cx="730710" cy="731100"/>
          </a:xfrm>
          <a:prstGeom prst="rect">
            <a:avLst/>
          </a:prstGeom>
        </p:spPr>
      </p:pic>
      <p:sp>
        <p:nvSpPr>
          <p:cNvPr id="11" name="object 11">
            <a:extLst>
              <a:ext uri="{FF2B5EF4-FFF2-40B4-BE49-F238E27FC236}">
                <a16:creationId xmlns:a16="http://schemas.microsoft.com/office/drawing/2014/main" id="{9346E95B-31DA-2D6B-A4FB-8E092DC622FF}"/>
              </a:ext>
            </a:extLst>
          </p:cNvPr>
          <p:cNvSpPr txBox="1">
            <a:spLocks noGrp="1"/>
          </p:cNvSpPr>
          <p:nvPr>
            <p:ph type="ftr" sz="quarter" idx="5"/>
          </p:nvPr>
        </p:nvSpPr>
        <p:spPr>
          <a:prstGeom prst="rect">
            <a:avLst/>
          </a:prstGeom>
        </p:spPr>
        <p:txBody>
          <a:bodyPr vert="horz" wrap="square" lIns="0" tIns="635" rIns="0" bIns="0" rtlCol="0">
            <a:spAutoFit/>
          </a:bodyPr>
          <a:lstStyle/>
          <a:p>
            <a:pPr marL="12700">
              <a:lnSpc>
                <a:spcPct val="100000"/>
              </a:lnSpc>
              <a:spcBef>
                <a:spcPts val="5"/>
              </a:spcBef>
            </a:pPr>
            <a:r>
              <a:t>almarena-</a:t>
            </a:r>
            <a:r>
              <a:rPr spc="-10"/>
              <a:t>conseilrh.fr</a:t>
            </a:r>
            <a:endParaRPr spc="-10" dirty="0"/>
          </a:p>
        </p:txBody>
      </p:sp>
      <p:sp>
        <p:nvSpPr>
          <p:cNvPr id="2" name="Text 1">
            <a:extLst>
              <a:ext uri="{FF2B5EF4-FFF2-40B4-BE49-F238E27FC236}">
                <a16:creationId xmlns:a16="http://schemas.microsoft.com/office/drawing/2014/main" id="{DDF5F737-45C5-BC32-7228-E592ACF7B77F}"/>
              </a:ext>
            </a:extLst>
          </p:cNvPr>
          <p:cNvSpPr/>
          <p:nvPr/>
        </p:nvSpPr>
        <p:spPr>
          <a:xfrm>
            <a:off x="520959" y="436677"/>
            <a:ext cx="9837928" cy="534670"/>
          </a:xfrm>
          <a:prstGeom prst="rect">
            <a:avLst/>
          </a:prstGeom>
          <a:noFill/>
          <a:ln/>
        </p:spPr>
        <p:txBody>
          <a:bodyPr wrap="square" rtlCol="0" anchor="ctr"/>
          <a:lstStyle/>
          <a:p>
            <a:r>
              <a:rPr lang="en-US" sz="2573" b="1" dirty="0">
                <a:solidFill>
                  <a:schemeClr val="tx1"/>
                </a:solidFill>
                <a:latin typeface="Arial" pitchFamily="34" charset="0"/>
                <a:ea typeface="Arial" pitchFamily="34" charset="-122"/>
                <a:cs typeface="Arial" pitchFamily="34" charset="-120"/>
              </a:rPr>
              <a:t>Cadre </a:t>
            </a:r>
            <a:r>
              <a:rPr lang="en-US" sz="2573" b="1" dirty="0" err="1">
                <a:solidFill>
                  <a:schemeClr val="tx1"/>
                </a:solidFill>
                <a:latin typeface="Arial" pitchFamily="34" charset="0"/>
                <a:ea typeface="Arial" pitchFamily="34" charset="-122"/>
                <a:cs typeface="Arial" pitchFamily="34" charset="-120"/>
              </a:rPr>
              <a:t>Qualiopi</a:t>
            </a:r>
            <a:r>
              <a:rPr lang="en-US" sz="2573" b="1" dirty="0">
                <a:solidFill>
                  <a:schemeClr val="tx1"/>
                </a:solidFill>
                <a:latin typeface="Arial" pitchFamily="34" charset="0"/>
                <a:ea typeface="Arial" pitchFamily="34" charset="-122"/>
                <a:cs typeface="Arial" pitchFamily="34" charset="-120"/>
              </a:rPr>
              <a:t> et engagement </a:t>
            </a:r>
            <a:r>
              <a:rPr lang="en-US" sz="2573" b="1" dirty="0" err="1">
                <a:solidFill>
                  <a:schemeClr val="tx1"/>
                </a:solidFill>
                <a:latin typeface="Arial" pitchFamily="34" charset="0"/>
                <a:ea typeface="Arial" pitchFamily="34" charset="-122"/>
                <a:cs typeface="Arial" pitchFamily="34" charset="-120"/>
              </a:rPr>
              <a:t>qualité</a:t>
            </a:r>
            <a:endParaRPr lang="en-US" sz="2573" dirty="0">
              <a:solidFill>
                <a:schemeClr val="tx1"/>
              </a:solidFill>
            </a:endParaRPr>
          </a:p>
        </p:txBody>
      </p:sp>
      <p:sp>
        <p:nvSpPr>
          <p:cNvPr id="3" name="Text 2">
            <a:extLst>
              <a:ext uri="{FF2B5EF4-FFF2-40B4-BE49-F238E27FC236}">
                <a16:creationId xmlns:a16="http://schemas.microsoft.com/office/drawing/2014/main" id="{F491F40C-E868-F195-1113-B869AA88DAE3}"/>
              </a:ext>
            </a:extLst>
          </p:cNvPr>
          <p:cNvSpPr/>
          <p:nvPr/>
        </p:nvSpPr>
        <p:spPr>
          <a:xfrm>
            <a:off x="427736" y="1394123"/>
            <a:ext cx="9837928" cy="374269"/>
          </a:xfrm>
          <a:prstGeom prst="rect">
            <a:avLst/>
          </a:prstGeom>
          <a:noFill/>
          <a:ln/>
        </p:spPr>
        <p:txBody>
          <a:bodyPr wrap="square" rtlCol="0" anchor="ctr"/>
          <a:lstStyle/>
          <a:p>
            <a:r>
              <a:rPr lang="en-US" sz="1286" i="1" dirty="0" err="1">
                <a:solidFill>
                  <a:schemeClr val="tx1"/>
                </a:solidFill>
                <a:latin typeface="Arial" pitchFamily="34" charset="0"/>
                <a:ea typeface="Arial" pitchFamily="34" charset="-122"/>
                <a:cs typeface="Arial" pitchFamily="34" charset="-120"/>
              </a:rPr>
              <a:t>Référentiel</a:t>
            </a:r>
            <a:r>
              <a:rPr lang="en-US" sz="1286" i="1" dirty="0">
                <a:solidFill>
                  <a:schemeClr val="tx1"/>
                </a:solidFill>
                <a:latin typeface="Arial" pitchFamily="34" charset="0"/>
                <a:ea typeface="Arial" pitchFamily="34" charset="-122"/>
                <a:cs typeface="Arial" pitchFamily="34" charset="-120"/>
              </a:rPr>
              <a:t> National </a:t>
            </a:r>
            <a:r>
              <a:rPr lang="en-US" sz="1286" i="1" dirty="0" err="1">
                <a:solidFill>
                  <a:schemeClr val="tx1"/>
                </a:solidFill>
                <a:latin typeface="Arial" pitchFamily="34" charset="0"/>
                <a:ea typeface="Arial" pitchFamily="34" charset="-122"/>
                <a:cs typeface="Arial" pitchFamily="34" charset="-120"/>
              </a:rPr>
              <a:t>Qualité</a:t>
            </a:r>
            <a:r>
              <a:rPr lang="en-US" sz="1286" i="1" dirty="0">
                <a:solidFill>
                  <a:schemeClr val="tx1"/>
                </a:solidFill>
                <a:latin typeface="Arial" pitchFamily="34" charset="0"/>
                <a:ea typeface="Arial" pitchFamily="34" charset="-122"/>
                <a:cs typeface="Arial" pitchFamily="34" charset="-120"/>
              </a:rPr>
              <a:t> | </a:t>
            </a:r>
            <a:r>
              <a:rPr lang="en-US" sz="1286" i="1" dirty="0" err="1">
                <a:solidFill>
                  <a:schemeClr val="tx1"/>
                </a:solidFill>
                <a:latin typeface="Arial" pitchFamily="34" charset="0"/>
                <a:ea typeface="Arial" pitchFamily="34" charset="-122"/>
                <a:cs typeface="Arial" pitchFamily="34" charset="-120"/>
              </a:rPr>
              <a:t>Qualiopi</a:t>
            </a:r>
            <a:endParaRPr lang="en-US" sz="1286" i="1" dirty="0">
              <a:solidFill>
                <a:schemeClr val="tx1"/>
              </a:solidFill>
              <a:latin typeface="Arial" pitchFamily="34" charset="0"/>
              <a:ea typeface="Arial" pitchFamily="34" charset="-122"/>
              <a:cs typeface="Arial" pitchFamily="34" charset="-120"/>
            </a:endParaRPr>
          </a:p>
        </p:txBody>
      </p:sp>
      <p:sp>
        <p:nvSpPr>
          <p:cNvPr id="28" name="Text 15">
            <a:extLst>
              <a:ext uri="{FF2B5EF4-FFF2-40B4-BE49-F238E27FC236}">
                <a16:creationId xmlns:a16="http://schemas.microsoft.com/office/drawing/2014/main" id="{506F7AD6-B66B-4CE9-DDC7-81BC57EAA3EA}"/>
              </a:ext>
            </a:extLst>
          </p:cNvPr>
          <p:cNvSpPr/>
          <p:nvPr/>
        </p:nvSpPr>
        <p:spPr>
          <a:xfrm>
            <a:off x="0" y="6744740"/>
            <a:ext cx="10693400" cy="235255"/>
          </a:xfrm>
          <a:prstGeom prst="rect">
            <a:avLst/>
          </a:prstGeom>
          <a:noFill/>
          <a:ln/>
        </p:spPr>
        <p:txBody>
          <a:bodyPr wrap="square" rtlCol="0" anchor="ctr"/>
          <a:lstStyle/>
          <a:p>
            <a:pPr algn="ctr"/>
            <a:r>
              <a:rPr lang="en-US" sz="877" dirty="0">
                <a:solidFill>
                  <a:schemeClr val="tx1"/>
                </a:solidFill>
                <a:latin typeface="Arial" pitchFamily="34" charset="0"/>
                <a:ea typeface="Arial" pitchFamily="34" charset="-122"/>
                <a:cs typeface="Arial" pitchFamily="34" charset="-120"/>
              </a:rPr>
              <a:t>Almarena Conseil RH — </a:t>
            </a:r>
            <a:r>
              <a:rPr lang="fr-FR" sz="900" dirty="0"/>
              <a:t>SIRET : 884 102 369 00029 - Code APE 8559A </a:t>
            </a:r>
          </a:p>
          <a:p>
            <a:pPr algn="ctr"/>
            <a:r>
              <a:rPr lang="en-US" sz="877" dirty="0">
                <a:solidFill>
                  <a:schemeClr val="tx1"/>
                </a:solidFill>
                <a:latin typeface="Arial" pitchFamily="34" charset="0"/>
                <a:ea typeface="Arial" pitchFamily="34" charset="-122"/>
                <a:cs typeface="Arial" pitchFamily="34" charset="-120"/>
                <a:hlinkClick r:id="rId3"/>
              </a:rPr>
              <a:t>www.Almarena-conseilrh.fr</a:t>
            </a:r>
            <a:endParaRPr lang="en-US" sz="877" dirty="0">
              <a:solidFill>
                <a:schemeClr val="tx1"/>
              </a:solidFill>
              <a:latin typeface="Arial" pitchFamily="34" charset="0"/>
              <a:ea typeface="Arial" pitchFamily="34" charset="-122"/>
              <a:cs typeface="Arial" pitchFamily="34" charset="-120"/>
            </a:endParaRPr>
          </a:p>
          <a:p>
            <a:pPr algn="ctr"/>
            <a:endParaRPr lang="en-US" sz="877" dirty="0">
              <a:solidFill>
                <a:schemeClr val="tx1"/>
              </a:solidFill>
            </a:endParaRPr>
          </a:p>
        </p:txBody>
      </p:sp>
      <p:sp>
        <p:nvSpPr>
          <p:cNvPr id="15" name="Text 3">
            <a:extLst>
              <a:ext uri="{FF2B5EF4-FFF2-40B4-BE49-F238E27FC236}">
                <a16:creationId xmlns:a16="http://schemas.microsoft.com/office/drawing/2014/main" id="{9B4F3E40-FCC1-CE58-0DC0-1485EC719A7B}"/>
              </a:ext>
            </a:extLst>
          </p:cNvPr>
          <p:cNvSpPr/>
          <p:nvPr/>
        </p:nvSpPr>
        <p:spPr>
          <a:xfrm>
            <a:off x="427736" y="1950180"/>
            <a:ext cx="9837928" cy="588137"/>
          </a:xfrm>
          <a:prstGeom prst="rect">
            <a:avLst/>
          </a:prstGeom>
          <a:noFill/>
          <a:ln/>
        </p:spPr>
        <p:txBody>
          <a:bodyPr wrap="square" rtlCol="0" anchor="ctr"/>
          <a:lstStyle/>
          <a:p>
            <a:r>
              <a:rPr lang="en-US" sz="1286" i="1" dirty="0">
                <a:solidFill>
                  <a:srgbClr val="555555"/>
                </a:solidFill>
                <a:latin typeface="Arial" pitchFamily="34" charset="0"/>
                <a:ea typeface="Arial" pitchFamily="34" charset="-122"/>
                <a:cs typeface="Arial" pitchFamily="34" charset="-120"/>
              </a:rPr>
              <a:t>Notre organisme est certifié Qualiopi au titre des Actions de Formation. Cette certification atteste que nos pratiques répondent aux </a:t>
            </a:r>
            <a:r>
              <a:rPr lang="en-US" sz="1286" i="1" dirty="0" err="1">
                <a:solidFill>
                  <a:srgbClr val="555555"/>
                </a:solidFill>
                <a:latin typeface="Arial" pitchFamily="34" charset="0"/>
                <a:ea typeface="Arial" pitchFamily="34" charset="-122"/>
                <a:cs typeface="Arial" pitchFamily="34" charset="-120"/>
              </a:rPr>
              <a:t>indicateurs</a:t>
            </a:r>
            <a:r>
              <a:rPr lang="en-US" sz="1286" i="1" dirty="0">
                <a:solidFill>
                  <a:srgbClr val="555555"/>
                </a:solidFill>
                <a:latin typeface="Arial" pitchFamily="34" charset="0"/>
                <a:ea typeface="Arial" pitchFamily="34" charset="-122"/>
                <a:cs typeface="Arial" pitchFamily="34" charset="-120"/>
              </a:rPr>
              <a:t> du Référentiel National Qualité.</a:t>
            </a:r>
            <a:endParaRPr lang="en-US" sz="1286" dirty="0"/>
          </a:p>
        </p:txBody>
      </p:sp>
      <p:sp>
        <p:nvSpPr>
          <p:cNvPr id="16" name="Shape 4">
            <a:extLst>
              <a:ext uri="{FF2B5EF4-FFF2-40B4-BE49-F238E27FC236}">
                <a16:creationId xmlns:a16="http://schemas.microsoft.com/office/drawing/2014/main" id="{1719B747-E4C7-14C0-C49B-F8440032A54F}"/>
              </a:ext>
            </a:extLst>
          </p:cNvPr>
          <p:cNvSpPr/>
          <p:nvPr/>
        </p:nvSpPr>
        <p:spPr>
          <a:xfrm>
            <a:off x="374269" y="2752185"/>
            <a:ext cx="4918964" cy="1657477"/>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sp>
        <p:nvSpPr>
          <p:cNvPr id="17" name="Shape 5">
            <a:extLst>
              <a:ext uri="{FF2B5EF4-FFF2-40B4-BE49-F238E27FC236}">
                <a16:creationId xmlns:a16="http://schemas.microsoft.com/office/drawing/2014/main" id="{80B7FD81-D5F5-718E-3CB5-479BD46FB46B}"/>
              </a:ext>
            </a:extLst>
          </p:cNvPr>
          <p:cNvSpPr/>
          <p:nvPr/>
        </p:nvSpPr>
        <p:spPr>
          <a:xfrm>
            <a:off x="374269" y="2752185"/>
            <a:ext cx="695071" cy="1657477"/>
          </a:xfrm>
          <a:prstGeom prst="rect">
            <a:avLst/>
          </a:prstGeom>
          <a:solidFill>
            <a:srgbClr val="1A5276"/>
          </a:solidFill>
          <a:ln/>
        </p:spPr>
        <p:txBody>
          <a:bodyPr/>
          <a:lstStyle/>
          <a:p>
            <a:endParaRPr lang="fr-FR"/>
          </a:p>
        </p:txBody>
      </p:sp>
      <p:sp>
        <p:nvSpPr>
          <p:cNvPr id="18" name="Text 6">
            <a:extLst>
              <a:ext uri="{FF2B5EF4-FFF2-40B4-BE49-F238E27FC236}">
                <a16:creationId xmlns:a16="http://schemas.microsoft.com/office/drawing/2014/main" id="{2EDBFA45-865F-282E-F110-3D3B9E3DCC57}"/>
              </a:ext>
            </a:extLst>
          </p:cNvPr>
          <p:cNvSpPr/>
          <p:nvPr/>
        </p:nvSpPr>
        <p:spPr>
          <a:xfrm>
            <a:off x="374269" y="3286855"/>
            <a:ext cx="695071" cy="534670"/>
          </a:xfrm>
          <a:prstGeom prst="rect">
            <a:avLst/>
          </a:prstGeom>
          <a:noFill/>
          <a:ln/>
        </p:spPr>
        <p:txBody>
          <a:bodyPr wrap="square" rtlCol="0" anchor="ctr"/>
          <a:lstStyle/>
          <a:p>
            <a:pPr algn="ctr"/>
            <a:r>
              <a:rPr lang="en-US" sz="1520" b="1" dirty="0">
                <a:solidFill>
                  <a:srgbClr val="FFFFFF"/>
                </a:solidFill>
                <a:latin typeface="Arial" pitchFamily="34" charset="0"/>
                <a:ea typeface="Arial" pitchFamily="34" charset="-122"/>
                <a:cs typeface="Arial" pitchFamily="34" charset="-120"/>
              </a:rPr>
              <a:t>C1</a:t>
            </a:r>
            <a:endParaRPr lang="en-US" sz="1520" dirty="0"/>
          </a:p>
        </p:txBody>
      </p:sp>
      <p:sp>
        <p:nvSpPr>
          <p:cNvPr id="19" name="Text 7">
            <a:extLst>
              <a:ext uri="{FF2B5EF4-FFF2-40B4-BE49-F238E27FC236}">
                <a16:creationId xmlns:a16="http://schemas.microsoft.com/office/drawing/2014/main" id="{D3D20E9A-542E-47F8-5259-FB8415F184BA}"/>
              </a:ext>
            </a:extLst>
          </p:cNvPr>
          <p:cNvSpPr/>
          <p:nvPr/>
        </p:nvSpPr>
        <p:spPr>
          <a:xfrm>
            <a:off x="1176274" y="2859119"/>
            <a:ext cx="3977945" cy="481203"/>
          </a:xfrm>
          <a:prstGeom prst="rect">
            <a:avLst/>
          </a:prstGeom>
          <a:noFill/>
          <a:ln/>
        </p:spPr>
        <p:txBody>
          <a:bodyPr wrap="square" rtlCol="0" anchor="ctr"/>
          <a:lstStyle/>
          <a:p>
            <a:r>
              <a:rPr lang="en-US" sz="1228" b="1" dirty="0">
                <a:solidFill>
                  <a:srgbClr val="1A5276"/>
                </a:solidFill>
                <a:latin typeface="Arial" pitchFamily="34" charset="0"/>
                <a:ea typeface="Arial" pitchFamily="34" charset="-122"/>
                <a:cs typeface="Arial" pitchFamily="34" charset="-120"/>
              </a:rPr>
              <a:t>Conditions d'information du public</a:t>
            </a:r>
            <a:endParaRPr lang="en-US" sz="1228" dirty="0"/>
          </a:p>
        </p:txBody>
      </p:sp>
      <p:sp>
        <p:nvSpPr>
          <p:cNvPr id="20" name="Text 8">
            <a:extLst>
              <a:ext uri="{FF2B5EF4-FFF2-40B4-BE49-F238E27FC236}">
                <a16:creationId xmlns:a16="http://schemas.microsoft.com/office/drawing/2014/main" id="{45499856-9879-2A6C-FF7E-B013D0ED753D}"/>
              </a:ext>
            </a:extLst>
          </p:cNvPr>
          <p:cNvSpPr/>
          <p:nvPr/>
        </p:nvSpPr>
        <p:spPr>
          <a:xfrm>
            <a:off x="1176274" y="3372402"/>
            <a:ext cx="3977945" cy="962406"/>
          </a:xfrm>
          <a:prstGeom prst="rect">
            <a:avLst/>
          </a:prstGeom>
          <a:noFill/>
          <a:ln/>
        </p:spPr>
        <p:txBody>
          <a:bodyPr wrap="square" rtlCol="0" anchor="ctr"/>
          <a:lstStyle/>
          <a:p>
            <a:r>
              <a:rPr lang="en-US" sz="1111" dirty="0">
                <a:solidFill>
                  <a:srgbClr val="555555"/>
                </a:solidFill>
                <a:latin typeface="Arial" pitchFamily="34" charset="0"/>
                <a:ea typeface="Arial" pitchFamily="34" charset="-122"/>
                <a:cs typeface="Arial" pitchFamily="34" charset="-120"/>
              </a:rPr>
              <a:t>Informations accessibles, précises et actualisées sur les formations proposées, les objectifs, les délais et les tarifs.</a:t>
            </a:r>
            <a:endParaRPr lang="en-US" sz="1111" dirty="0"/>
          </a:p>
        </p:txBody>
      </p:sp>
      <p:sp>
        <p:nvSpPr>
          <p:cNvPr id="21" name="Shape 9">
            <a:extLst>
              <a:ext uri="{FF2B5EF4-FFF2-40B4-BE49-F238E27FC236}">
                <a16:creationId xmlns:a16="http://schemas.microsoft.com/office/drawing/2014/main" id="{77FB8BE2-E5F5-EC0D-6BE8-65F2341AEADE}"/>
              </a:ext>
            </a:extLst>
          </p:cNvPr>
          <p:cNvSpPr/>
          <p:nvPr/>
        </p:nvSpPr>
        <p:spPr>
          <a:xfrm>
            <a:off x="5507101" y="2752185"/>
            <a:ext cx="4918964" cy="1657477"/>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sp>
        <p:nvSpPr>
          <p:cNvPr id="22" name="Shape 10">
            <a:extLst>
              <a:ext uri="{FF2B5EF4-FFF2-40B4-BE49-F238E27FC236}">
                <a16:creationId xmlns:a16="http://schemas.microsoft.com/office/drawing/2014/main" id="{3BE69B9A-EEBF-8D13-1D60-D3C5DAE04846}"/>
              </a:ext>
            </a:extLst>
          </p:cNvPr>
          <p:cNvSpPr/>
          <p:nvPr/>
        </p:nvSpPr>
        <p:spPr>
          <a:xfrm>
            <a:off x="5507101" y="2752185"/>
            <a:ext cx="695071" cy="1657477"/>
          </a:xfrm>
          <a:prstGeom prst="rect">
            <a:avLst/>
          </a:prstGeom>
          <a:solidFill>
            <a:srgbClr val="1A5276"/>
          </a:solidFill>
          <a:ln/>
        </p:spPr>
        <p:txBody>
          <a:bodyPr/>
          <a:lstStyle/>
          <a:p>
            <a:endParaRPr lang="fr-FR"/>
          </a:p>
        </p:txBody>
      </p:sp>
      <p:sp>
        <p:nvSpPr>
          <p:cNvPr id="23" name="Text 11">
            <a:extLst>
              <a:ext uri="{FF2B5EF4-FFF2-40B4-BE49-F238E27FC236}">
                <a16:creationId xmlns:a16="http://schemas.microsoft.com/office/drawing/2014/main" id="{369428CC-BC58-2124-37B5-458F30D15F2A}"/>
              </a:ext>
            </a:extLst>
          </p:cNvPr>
          <p:cNvSpPr/>
          <p:nvPr/>
        </p:nvSpPr>
        <p:spPr>
          <a:xfrm>
            <a:off x="5507101" y="3286855"/>
            <a:ext cx="695071" cy="534670"/>
          </a:xfrm>
          <a:prstGeom prst="rect">
            <a:avLst/>
          </a:prstGeom>
          <a:noFill/>
          <a:ln/>
        </p:spPr>
        <p:txBody>
          <a:bodyPr wrap="square" rtlCol="0" anchor="ctr"/>
          <a:lstStyle/>
          <a:p>
            <a:pPr algn="ctr"/>
            <a:r>
              <a:rPr lang="en-US" sz="1520" b="1" dirty="0">
                <a:solidFill>
                  <a:srgbClr val="FFFFFF"/>
                </a:solidFill>
                <a:latin typeface="Arial" pitchFamily="34" charset="0"/>
                <a:ea typeface="Arial" pitchFamily="34" charset="-122"/>
                <a:cs typeface="Arial" pitchFamily="34" charset="-120"/>
              </a:rPr>
              <a:t>C2</a:t>
            </a:r>
            <a:endParaRPr lang="en-US" sz="1520" dirty="0"/>
          </a:p>
        </p:txBody>
      </p:sp>
      <p:sp>
        <p:nvSpPr>
          <p:cNvPr id="24" name="Text 12">
            <a:extLst>
              <a:ext uri="{FF2B5EF4-FFF2-40B4-BE49-F238E27FC236}">
                <a16:creationId xmlns:a16="http://schemas.microsoft.com/office/drawing/2014/main" id="{EA3BDAAC-3BCE-015A-2A52-D090900D3B5D}"/>
              </a:ext>
            </a:extLst>
          </p:cNvPr>
          <p:cNvSpPr/>
          <p:nvPr/>
        </p:nvSpPr>
        <p:spPr>
          <a:xfrm>
            <a:off x="6309106" y="2859119"/>
            <a:ext cx="3977945" cy="481203"/>
          </a:xfrm>
          <a:prstGeom prst="rect">
            <a:avLst/>
          </a:prstGeom>
          <a:noFill/>
          <a:ln/>
        </p:spPr>
        <p:txBody>
          <a:bodyPr wrap="square" rtlCol="0" anchor="ctr"/>
          <a:lstStyle/>
          <a:p>
            <a:r>
              <a:rPr lang="en-US" sz="1228" b="1" dirty="0">
                <a:solidFill>
                  <a:srgbClr val="1A5276"/>
                </a:solidFill>
                <a:latin typeface="Arial" pitchFamily="34" charset="0"/>
                <a:ea typeface="Arial" pitchFamily="34" charset="-122"/>
                <a:cs typeface="Arial" pitchFamily="34" charset="-120"/>
              </a:rPr>
              <a:t>Identification des objectifs et adaptation</a:t>
            </a:r>
            <a:endParaRPr lang="en-US" sz="1228" dirty="0"/>
          </a:p>
        </p:txBody>
      </p:sp>
      <p:sp>
        <p:nvSpPr>
          <p:cNvPr id="25" name="Text 13">
            <a:extLst>
              <a:ext uri="{FF2B5EF4-FFF2-40B4-BE49-F238E27FC236}">
                <a16:creationId xmlns:a16="http://schemas.microsoft.com/office/drawing/2014/main" id="{E5C583E9-27F6-1147-C1CF-B56EC5BFFDF0}"/>
              </a:ext>
            </a:extLst>
          </p:cNvPr>
          <p:cNvSpPr/>
          <p:nvPr/>
        </p:nvSpPr>
        <p:spPr>
          <a:xfrm>
            <a:off x="6309106" y="3372402"/>
            <a:ext cx="3977945" cy="962406"/>
          </a:xfrm>
          <a:prstGeom prst="rect">
            <a:avLst/>
          </a:prstGeom>
          <a:noFill/>
          <a:ln/>
        </p:spPr>
        <p:txBody>
          <a:bodyPr wrap="square" rtlCol="0" anchor="ctr"/>
          <a:lstStyle/>
          <a:p>
            <a:r>
              <a:rPr lang="en-US" sz="1111" dirty="0">
                <a:solidFill>
                  <a:srgbClr val="555555"/>
                </a:solidFill>
                <a:latin typeface="Arial" pitchFamily="34" charset="0"/>
                <a:ea typeface="Arial" pitchFamily="34" charset="-122"/>
                <a:cs typeface="Arial" pitchFamily="34" charset="-120"/>
              </a:rPr>
              <a:t>Vérification des prérequis, positionnement initial, adaptation du parcours aux besoins des apprenants.</a:t>
            </a:r>
            <a:endParaRPr lang="en-US" sz="1111" dirty="0"/>
          </a:p>
        </p:txBody>
      </p:sp>
      <p:sp>
        <p:nvSpPr>
          <p:cNvPr id="26" name="Shape 14">
            <a:extLst>
              <a:ext uri="{FF2B5EF4-FFF2-40B4-BE49-F238E27FC236}">
                <a16:creationId xmlns:a16="http://schemas.microsoft.com/office/drawing/2014/main" id="{62E11188-60A0-96A1-5240-CA7A640647B4}"/>
              </a:ext>
            </a:extLst>
          </p:cNvPr>
          <p:cNvSpPr/>
          <p:nvPr/>
        </p:nvSpPr>
        <p:spPr>
          <a:xfrm>
            <a:off x="374269" y="4570063"/>
            <a:ext cx="4918964" cy="1657477"/>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sp>
        <p:nvSpPr>
          <p:cNvPr id="27" name="Shape 15">
            <a:extLst>
              <a:ext uri="{FF2B5EF4-FFF2-40B4-BE49-F238E27FC236}">
                <a16:creationId xmlns:a16="http://schemas.microsoft.com/office/drawing/2014/main" id="{B63927C5-3E05-8018-0182-1B216A006CD4}"/>
              </a:ext>
            </a:extLst>
          </p:cNvPr>
          <p:cNvSpPr/>
          <p:nvPr/>
        </p:nvSpPr>
        <p:spPr>
          <a:xfrm>
            <a:off x="374269" y="4570063"/>
            <a:ext cx="695071" cy="1657477"/>
          </a:xfrm>
          <a:prstGeom prst="rect">
            <a:avLst/>
          </a:prstGeom>
          <a:solidFill>
            <a:srgbClr val="1A5276"/>
          </a:solidFill>
          <a:ln/>
        </p:spPr>
        <p:txBody>
          <a:bodyPr/>
          <a:lstStyle/>
          <a:p>
            <a:endParaRPr lang="en-US" sz="1800" b="1" dirty="0">
              <a:solidFill>
                <a:srgbClr val="FFFFFF"/>
              </a:solidFill>
              <a:latin typeface="Arial" pitchFamily="34" charset="0"/>
              <a:ea typeface="Arial" pitchFamily="34" charset="-122"/>
              <a:cs typeface="Arial" pitchFamily="34" charset="-120"/>
            </a:endParaRPr>
          </a:p>
          <a:p>
            <a:endParaRPr lang="en-US" b="1" dirty="0">
              <a:solidFill>
                <a:srgbClr val="FFFFFF"/>
              </a:solidFill>
              <a:latin typeface="Arial" pitchFamily="34" charset="0"/>
              <a:ea typeface="Arial" pitchFamily="34" charset="-122"/>
              <a:cs typeface="Arial" pitchFamily="34" charset="-120"/>
            </a:endParaRPr>
          </a:p>
          <a:p>
            <a:pPr algn="ctr"/>
            <a:r>
              <a:rPr lang="en-US" sz="1800" b="1" dirty="0">
                <a:solidFill>
                  <a:srgbClr val="FFFFFF"/>
                </a:solidFill>
                <a:latin typeface="Arial" pitchFamily="34" charset="0"/>
                <a:ea typeface="Arial" pitchFamily="34" charset="-122"/>
                <a:cs typeface="Arial" pitchFamily="34" charset="-120"/>
              </a:rPr>
              <a:t>C3</a:t>
            </a:r>
            <a:endParaRPr lang="fr-FR" dirty="0"/>
          </a:p>
        </p:txBody>
      </p:sp>
      <p:sp>
        <p:nvSpPr>
          <p:cNvPr id="29" name="Text 17">
            <a:extLst>
              <a:ext uri="{FF2B5EF4-FFF2-40B4-BE49-F238E27FC236}">
                <a16:creationId xmlns:a16="http://schemas.microsoft.com/office/drawing/2014/main" id="{63141D2E-A818-099F-7640-257A9D88CBB3}"/>
              </a:ext>
            </a:extLst>
          </p:cNvPr>
          <p:cNvSpPr/>
          <p:nvPr/>
        </p:nvSpPr>
        <p:spPr>
          <a:xfrm>
            <a:off x="1176274" y="4676997"/>
            <a:ext cx="3977945" cy="481203"/>
          </a:xfrm>
          <a:prstGeom prst="rect">
            <a:avLst/>
          </a:prstGeom>
          <a:noFill/>
          <a:ln/>
        </p:spPr>
        <p:txBody>
          <a:bodyPr wrap="square" rtlCol="0" anchor="ctr"/>
          <a:lstStyle/>
          <a:p>
            <a:r>
              <a:rPr lang="en-US" sz="1228" b="1" dirty="0">
                <a:solidFill>
                  <a:srgbClr val="1A5276"/>
                </a:solidFill>
                <a:latin typeface="Arial" pitchFamily="34" charset="0"/>
                <a:ea typeface="Arial" pitchFamily="34" charset="-122"/>
                <a:cs typeface="Arial" pitchFamily="34" charset="-120"/>
              </a:rPr>
              <a:t>Adaptation aux publics </a:t>
            </a:r>
            <a:r>
              <a:rPr lang="en-US" sz="1228" b="1" dirty="0" err="1">
                <a:solidFill>
                  <a:srgbClr val="1A5276"/>
                </a:solidFill>
                <a:latin typeface="Arial" pitchFamily="34" charset="0"/>
                <a:ea typeface="Arial" pitchFamily="34" charset="-122"/>
                <a:cs typeface="Arial" pitchFamily="34" charset="-120"/>
              </a:rPr>
              <a:t>en</a:t>
            </a:r>
            <a:r>
              <a:rPr lang="en-US" sz="1228" b="1" dirty="0">
                <a:solidFill>
                  <a:srgbClr val="1A5276"/>
                </a:solidFill>
                <a:latin typeface="Arial" pitchFamily="34" charset="0"/>
                <a:ea typeface="Arial" pitchFamily="34" charset="-122"/>
                <a:cs typeface="Arial" pitchFamily="34" charset="-120"/>
              </a:rPr>
              <a:t> situation </a:t>
            </a:r>
            <a:r>
              <a:rPr lang="en-US" sz="1228" b="1" dirty="0" err="1">
                <a:solidFill>
                  <a:srgbClr val="1A5276"/>
                </a:solidFill>
                <a:latin typeface="Arial" pitchFamily="34" charset="0"/>
                <a:ea typeface="Arial" pitchFamily="34" charset="-122"/>
                <a:cs typeface="Arial" pitchFamily="34" charset="-120"/>
              </a:rPr>
              <a:t>d’handicap</a:t>
            </a:r>
            <a:endParaRPr lang="en-US" sz="1228" dirty="0"/>
          </a:p>
        </p:txBody>
      </p:sp>
      <p:sp>
        <p:nvSpPr>
          <p:cNvPr id="40" name="Text 18">
            <a:extLst>
              <a:ext uri="{FF2B5EF4-FFF2-40B4-BE49-F238E27FC236}">
                <a16:creationId xmlns:a16="http://schemas.microsoft.com/office/drawing/2014/main" id="{8B1EDC29-FC44-2652-869B-4C74174C6C65}"/>
              </a:ext>
            </a:extLst>
          </p:cNvPr>
          <p:cNvSpPr/>
          <p:nvPr/>
        </p:nvSpPr>
        <p:spPr>
          <a:xfrm>
            <a:off x="1176274" y="5190280"/>
            <a:ext cx="3977945" cy="962406"/>
          </a:xfrm>
          <a:prstGeom prst="rect">
            <a:avLst/>
          </a:prstGeom>
          <a:noFill/>
          <a:ln/>
        </p:spPr>
        <p:txBody>
          <a:bodyPr wrap="square" rtlCol="0" anchor="ctr"/>
          <a:lstStyle/>
          <a:p>
            <a:r>
              <a:rPr lang="en-US" sz="1111" dirty="0">
                <a:solidFill>
                  <a:srgbClr val="555555"/>
                </a:solidFill>
                <a:latin typeface="Arial" pitchFamily="34" charset="0"/>
                <a:ea typeface="Arial" pitchFamily="34" charset="-122"/>
                <a:cs typeface="Arial" pitchFamily="34" charset="-120"/>
              </a:rPr>
              <a:t>Référent handicap identifié. Solutions d'adaptation et d'accessibilité mises en place sur demande.</a:t>
            </a:r>
            <a:endParaRPr lang="en-US" sz="1111" dirty="0"/>
          </a:p>
        </p:txBody>
      </p:sp>
      <p:sp>
        <p:nvSpPr>
          <p:cNvPr id="41" name="Shape 19">
            <a:extLst>
              <a:ext uri="{FF2B5EF4-FFF2-40B4-BE49-F238E27FC236}">
                <a16:creationId xmlns:a16="http://schemas.microsoft.com/office/drawing/2014/main" id="{22F883AD-CB95-DD19-F7AC-16ADC5D83171}"/>
              </a:ext>
            </a:extLst>
          </p:cNvPr>
          <p:cNvSpPr/>
          <p:nvPr/>
        </p:nvSpPr>
        <p:spPr>
          <a:xfrm>
            <a:off x="5507101" y="4570063"/>
            <a:ext cx="4918964" cy="1657477"/>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sp>
        <p:nvSpPr>
          <p:cNvPr id="42" name="Shape 20">
            <a:extLst>
              <a:ext uri="{FF2B5EF4-FFF2-40B4-BE49-F238E27FC236}">
                <a16:creationId xmlns:a16="http://schemas.microsoft.com/office/drawing/2014/main" id="{5EC36BCC-A1E4-9C03-F5C1-C44EE893A7ED}"/>
              </a:ext>
            </a:extLst>
          </p:cNvPr>
          <p:cNvSpPr/>
          <p:nvPr/>
        </p:nvSpPr>
        <p:spPr>
          <a:xfrm>
            <a:off x="5507101" y="4570063"/>
            <a:ext cx="695071" cy="1657477"/>
          </a:xfrm>
          <a:prstGeom prst="rect">
            <a:avLst/>
          </a:prstGeom>
          <a:solidFill>
            <a:srgbClr val="1A5276"/>
          </a:solidFill>
          <a:ln/>
        </p:spPr>
        <p:txBody>
          <a:bodyPr/>
          <a:lstStyle/>
          <a:p>
            <a:endParaRPr lang="fr-FR"/>
          </a:p>
        </p:txBody>
      </p:sp>
      <p:sp>
        <p:nvSpPr>
          <p:cNvPr id="43" name="Text 21">
            <a:extLst>
              <a:ext uri="{FF2B5EF4-FFF2-40B4-BE49-F238E27FC236}">
                <a16:creationId xmlns:a16="http://schemas.microsoft.com/office/drawing/2014/main" id="{C0B8CD28-FD15-411F-C56C-5CD447E967FC}"/>
              </a:ext>
            </a:extLst>
          </p:cNvPr>
          <p:cNvSpPr/>
          <p:nvPr/>
        </p:nvSpPr>
        <p:spPr>
          <a:xfrm>
            <a:off x="5507101" y="5104733"/>
            <a:ext cx="695071" cy="534670"/>
          </a:xfrm>
          <a:prstGeom prst="rect">
            <a:avLst/>
          </a:prstGeom>
          <a:noFill/>
          <a:ln/>
        </p:spPr>
        <p:txBody>
          <a:bodyPr wrap="square" rtlCol="0" anchor="ctr"/>
          <a:lstStyle/>
          <a:p>
            <a:pPr algn="ctr"/>
            <a:r>
              <a:rPr lang="en-US" sz="1520" b="1" dirty="0">
                <a:solidFill>
                  <a:srgbClr val="FFFFFF"/>
                </a:solidFill>
                <a:latin typeface="Arial" pitchFamily="34" charset="0"/>
                <a:ea typeface="Arial" pitchFamily="34" charset="-122"/>
                <a:cs typeface="Arial" pitchFamily="34" charset="-120"/>
              </a:rPr>
              <a:t>C4</a:t>
            </a:r>
            <a:endParaRPr lang="en-US" sz="1520" dirty="0"/>
          </a:p>
        </p:txBody>
      </p:sp>
      <p:sp>
        <p:nvSpPr>
          <p:cNvPr id="44" name="Text 22">
            <a:extLst>
              <a:ext uri="{FF2B5EF4-FFF2-40B4-BE49-F238E27FC236}">
                <a16:creationId xmlns:a16="http://schemas.microsoft.com/office/drawing/2014/main" id="{A59831C2-D531-7749-5181-96596EF7B563}"/>
              </a:ext>
            </a:extLst>
          </p:cNvPr>
          <p:cNvSpPr/>
          <p:nvPr/>
        </p:nvSpPr>
        <p:spPr>
          <a:xfrm>
            <a:off x="6309106" y="4676997"/>
            <a:ext cx="3977945" cy="481203"/>
          </a:xfrm>
          <a:prstGeom prst="rect">
            <a:avLst/>
          </a:prstGeom>
          <a:noFill/>
          <a:ln/>
        </p:spPr>
        <p:txBody>
          <a:bodyPr wrap="square" rtlCol="0" anchor="ctr"/>
          <a:lstStyle/>
          <a:p>
            <a:r>
              <a:rPr lang="en-US" sz="1228" b="1" dirty="0">
                <a:solidFill>
                  <a:srgbClr val="1A5276"/>
                </a:solidFill>
                <a:latin typeface="Arial" pitchFamily="34" charset="0"/>
                <a:ea typeface="Arial" pitchFamily="34" charset="-122"/>
                <a:cs typeface="Arial" pitchFamily="34" charset="-120"/>
              </a:rPr>
              <a:t>Évaluation &amp; amélioration continue</a:t>
            </a:r>
            <a:endParaRPr lang="en-US" sz="1228" dirty="0"/>
          </a:p>
        </p:txBody>
      </p:sp>
      <p:sp>
        <p:nvSpPr>
          <p:cNvPr id="45" name="Text 23">
            <a:extLst>
              <a:ext uri="{FF2B5EF4-FFF2-40B4-BE49-F238E27FC236}">
                <a16:creationId xmlns:a16="http://schemas.microsoft.com/office/drawing/2014/main" id="{545EA54F-7A40-48A1-6AEF-4921F07B3FCB}"/>
              </a:ext>
            </a:extLst>
          </p:cNvPr>
          <p:cNvSpPr/>
          <p:nvPr/>
        </p:nvSpPr>
        <p:spPr>
          <a:xfrm>
            <a:off x="6309106" y="5190280"/>
            <a:ext cx="3977945" cy="962406"/>
          </a:xfrm>
          <a:prstGeom prst="rect">
            <a:avLst/>
          </a:prstGeom>
          <a:noFill/>
          <a:ln/>
        </p:spPr>
        <p:txBody>
          <a:bodyPr wrap="square" rtlCol="0" anchor="ctr"/>
          <a:lstStyle/>
          <a:p>
            <a:r>
              <a:rPr lang="en-US" sz="1111" dirty="0">
                <a:solidFill>
                  <a:srgbClr val="555555"/>
                </a:solidFill>
                <a:latin typeface="Arial" pitchFamily="34" charset="0"/>
                <a:ea typeface="Arial" pitchFamily="34" charset="-122"/>
                <a:cs typeface="Arial" pitchFamily="34" charset="-120"/>
              </a:rPr>
              <a:t>Mesure des acquis, recueil de satisfaction, analyse des réclamations et démarche d'amélioration continue.</a:t>
            </a:r>
            <a:endParaRPr lang="en-US" sz="1111" dirty="0"/>
          </a:p>
        </p:txBody>
      </p:sp>
    </p:spTree>
    <p:extLst>
      <p:ext uri="{BB962C8B-B14F-4D97-AF65-F5344CB8AC3E}">
        <p14:creationId xmlns:p14="http://schemas.microsoft.com/office/powerpoint/2010/main" val="38157665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DC118-3447-FAFD-2397-65885E701D73}"/>
            </a:ext>
          </a:extLst>
        </p:cNvPr>
        <p:cNvGrpSpPr/>
        <p:nvPr/>
      </p:nvGrpSpPr>
      <p:grpSpPr>
        <a:xfrm>
          <a:off x="0" y="0"/>
          <a:ext cx="0" cy="0"/>
          <a:chOff x="0" y="0"/>
          <a:chExt cx="0" cy="0"/>
        </a:xfrm>
      </p:grpSpPr>
      <p:sp>
        <p:nvSpPr>
          <p:cNvPr id="6" name="object 6">
            <a:extLst>
              <a:ext uri="{FF2B5EF4-FFF2-40B4-BE49-F238E27FC236}">
                <a16:creationId xmlns:a16="http://schemas.microsoft.com/office/drawing/2014/main" id="{C0B23505-74DD-5A1E-FE52-5451A118A117}"/>
              </a:ext>
            </a:extLst>
          </p:cNvPr>
          <p:cNvSpPr txBox="1"/>
          <p:nvPr/>
        </p:nvSpPr>
        <p:spPr>
          <a:xfrm>
            <a:off x="8940541" y="594783"/>
            <a:ext cx="1231900" cy="314960"/>
          </a:xfrm>
          <a:prstGeom prst="rect">
            <a:avLst/>
          </a:prstGeom>
        </p:spPr>
        <p:txBody>
          <a:bodyPr vert="horz" wrap="square" lIns="0" tIns="12700" rIns="0" bIns="0" rtlCol="0">
            <a:spAutoFit/>
          </a:bodyPr>
          <a:lstStyle/>
          <a:p>
            <a:pPr marL="12700" algn="r">
              <a:lnSpc>
                <a:spcPct val="100000"/>
              </a:lnSpc>
              <a:spcBef>
                <a:spcPts val="100"/>
              </a:spcBef>
            </a:pPr>
            <a:r>
              <a:rPr lang="fr-FR" sz="1900" dirty="0">
                <a:solidFill>
                  <a:srgbClr val="B29B3D"/>
                </a:solidFill>
                <a:latin typeface="Almarena Monospaced"/>
                <a:cs typeface="Almarena Monospaced"/>
              </a:rPr>
              <a:t>A</a:t>
            </a:r>
            <a:endParaRPr sz="1900" dirty="0">
              <a:latin typeface="Almarena Monospaced"/>
              <a:cs typeface="Almarena Monospaced"/>
            </a:endParaRPr>
          </a:p>
        </p:txBody>
      </p:sp>
      <p:sp>
        <p:nvSpPr>
          <p:cNvPr id="7" name="object 7">
            <a:extLst>
              <a:ext uri="{FF2B5EF4-FFF2-40B4-BE49-F238E27FC236}">
                <a16:creationId xmlns:a16="http://schemas.microsoft.com/office/drawing/2014/main" id="{3274C39B-621E-89B3-4E23-D4C7F654E5CB}"/>
              </a:ext>
            </a:extLst>
          </p:cNvPr>
          <p:cNvSpPr/>
          <p:nvPr/>
        </p:nvSpPr>
        <p:spPr>
          <a:xfrm>
            <a:off x="540000" y="1099592"/>
            <a:ext cx="9618980" cy="0"/>
          </a:xfrm>
          <a:custGeom>
            <a:avLst/>
            <a:gdLst/>
            <a:ahLst/>
            <a:cxnLst/>
            <a:rect l="l" t="t" r="r" b="b"/>
            <a:pathLst>
              <a:path w="9618980">
                <a:moveTo>
                  <a:pt x="0" y="0"/>
                </a:moveTo>
                <a:lnTo>
                  <a:pt x="9618560" y="0"/>
                </a:lnTo>
              </a:path>
            </a:pathLst>
          </a:custGeom>
          <a:ln w="3175">
            <a:solidFill>
              <a:srgbClr val="231F20"/>
            </a:solidFill>
          </a:ln>
        </p:spPr>
        <p:txBody>
          <a:bodyPr wrap="square" lIns="0" tIns="0" rIns="0" bIns="0" rtlCol="0"/>
          <a:lstStyle/>
          <a:p>
            <a:endParaRPr/>
          </a:p>
        </p:txBody>
      </p:sp>
      <p:pic>
        <p:nvPicPr>
          <p:cNvPr id="10" name="object 10">
            <a:extLst>
              <a:ext uri="{FF2B5EF4-FFF2-40B4-BE49-F238E27FC236}">
                <a16:creationId xmlns:a16="http://schemas.microsoft.com/office/drawing/2014/main" id="{DFFD9B9F-CFEB-6407-A313-63C52E82448F}"/>
              </a:ext>
            </a:extLst>
          </p:cNvPr>
          <p:cNvPicPr/>
          <p:nvPr/>
        </p:nvPicPr>
        <p:blipFill>
          <a:blip r:embed="rId2" cstate="print"/>
          <a:stretch>
            <a:fillRect/>
          </a:stretch>
        </p:blipFill>
        <p:spPr>
          <a:xfrm>
            <a:off x="544284" y="6505493"/>
            <a:ext cx="730710" cy="731100"/>
          </a:xfrm>
          <a:prstGeom prst="rect">
            <a:avLst/>
          </a:prstGeom>
        </p:spPr>
      </p:pic>
      <p:sp>
        <p:nvSpPr>
          <p:cNvPr id="11" name="object 11">
            <a:extLst>
              <a:ext uri="{FF2B5EF4-FFF2-40B4-BE49-F238E27FC236}">
                <a16:creationId xmlns:a16="http://schemas.microsoft.com/office/drawing/2014/main" id="{331FC600-1D03-25D7-EB04-BC073715230F}"/>
              </a:ext>
            </a:extLst>
          </p:cNvPr>
          <p:cNvSpPr txBox="1">
            <a:spLocks noGrp="1"/>
          </p:cNvSpPr>
          <p:nvPr>
            <p:ph type="ftr" sz="quarter" idx="5"/>
          </p:nvPr>
        </p:nvSpPr>
        <p:spPr>
          <a:prstGeom prst="rect">
            <a:avLst/>
          </a:prstGeom>
        </p:spPr>
        <p:txBody>
          <a:bodyPr vert="horz" wrap="square" lIns="0" tIns="635" rIns="0" bIns="0" rtlCol="0">
            <a:spAutoFit/>
          </a:bodyPr>
          <a:lstStyle/>
          <a:p>
            <a:pPr marL="12700">
              <a:lnSpc>
                <a:spcPct val="100000"/>
              </a:lnSpc>
              <a:spcBef>
                <a:spcPts val="5"/>
              </a:spcBef>
            </a:pPr>
            <a:r>
              <a:t>almarena-</a:t>
            </a:r>
            <a:r>
              <a:rPr spc="-10"/>
              <a:t>conseilrh.fr</a:t>
            </a:r>
            <a:endParaRPr spc="-10" dirty="0"/>
          </a:p>
        </p:txBody>
      </p:sp>
      <p:sp>
        <p:nvSpPr>
          <p:cNvPr id="2" name="Text 1">
            <a:extLst>
              <a:ext uri="{FF2B5EF4-FFF2-40B4-BE49-F238E27FC236}">
                <a16:creationId xmlns:a16="http://schemas.microsoft.com/office/drawing/2014/main" id="{692F78A1-FC0C-85D9-6C49-5CC29497358B}"/>
              </a:ext>
            </a:extLst>
          </p:cNvPr>
          <p:cNvSpPr/>
          <p:nvPr/>
        </p:nvSpPr>
        <p:spPr>
          <a:xfrm>
            <a:off x="520959" y="436677"/>
            <a:ext cx="9837928" cy="534670"/>
          </a:xfrm>
          <a:prstGeom prst="rect">
            <a:avLst/>
          </a:prstGeom>
          <a:noFill/>
          <a:ln/>
        </p:spPr>
        <p:txBody>
          <a:bodyPr wrap="square" rtlCol="0" anchor="ctr"/>
          <a:lstStyle/>
          <a:p>
            <a:r>
              <a:rPr lang="en-US" sz="2573" b="1" dirty="0">
                <a:solidFill>
                  <a:schemeClr val="tx1"/>
                </a:solidFill>
                <a:latin typeface="Arial" pitchFamily="34" charset="0"/>
                <a:ea typeface="Arial" pitchFamily="34" charset="-122"/>
                <a:cs typeface="Arial" pitchFamily="34" charset="-120"/>
              </a:rPr>
              <a:t>Inscription et </a:t>
            </a:r>
            <a:r>
              <a:rPr lang="en-US" sz="2573" b="1" dirty="0" err="1">
                <a:solidFill>
                  <a:schemeClr val="tx1"/>
                </a:solidFill>
                <a:latin typeface="Arial" pitchFamily="34" charset="0"/>
                <a:ea typeface="Arial" pitchFamily="34" charset="-122"/>
                <a:cs typeface="Arial" pitchFamily="34" charset="-120"/>
              </a:rPr>
              <a:t>financement</a:t>
            </a:r>
            <a:endParaRPr lang="en-US" sz="2573" dirty="0">
              <a:solidFill>
                <a:schemeClr val="tx1"/>
              </a:solidFill>
            </a:endParaRPr>
          </a:p>
        </p:txBody>
      </p:sp>
      <p:sp>
        <p:nvSpPr>
          <p:cNvPr id="3" name="Text 2">
            <a:extLst>
              <a:ext uri="{FF2B5EF4-FFF2-40B4-BE49-F238E27FC236}">
                <a16:creationId xmlns:a16="http://schemas.microsoft.com/office/drawing/2014/main" id="{02A7CF74-EA2C-E027-E5C7-EDAFDD75D7C7}"/>
              </a:ext>
            </a:extLst>
          </p:cNvPr>
          <p:cNvSpPr/>
          <p:nvPr/>
        </p:nvSpPr>
        <p:spPr>
          <a:xfrm>
            <a:off x="427736" y="1394123"/>
            <a:ext cx="9837928" cy="374269"/>
          </a:xfrm>
          <a:prstGeom prst="rect">
            <a:avLst/>
          </a:prstGeom>
          <a:noFill/>
          <a:ln/>
        </p:spPr>
        <p:txBody>
          <a:bodyPr wrap="square" rtlCol="0" anchor="ctr"/>
          <a:lstStyle/>
          <a:p>
            <a:r>
              <a:rPr lang="en-US" sz="1286" i="1" dirty="0" err="1">
                <a:solidFill>
                  <a:schemeClr val="tx1"/>
                </a:solidFill>
                <a:latin typeface="Arial" pitchFamily="34" charset="0"/>
                <a:ea typeface="Arial" pitchFamily="34" charset="-122"/>
                <a:cs typeface="Arial" pitchFamily="34" charset="-120"/>
              </a:rPr>
              <a:t>Accéder</a:t>
            </a:r>
            <a:r>
              <a:rPr lang="en-US" sz="1286" i="1" dirty="0">
                <a:solidFill>
                  <a:schemeClr val="tx1"/>
                </a:solidFill>
                <a:latin typeface="Arial" pitchFamily="34" charset="0"/>
                <a:ea typeface="Arial" pitchFamily="34" charset="-122"/>
                <a:cs typeface="Arial" pitchFamily="34" charset="-120"/>
              </a:rPr>
              <a:t> à </a:t>
            </a:r>
            <a:r>
              <a:rPr lang="en-US" sz="1286" i="1" dirty="0" err="1">
                <a:solidFill>
                  <a:schemeClr val="tx1"/>
                </a:solidFill>
                <a:latin typeface="Arial" pitchFamily="34" charset="0"/>
                <a:ea typeface="Arial" pitchFamily="34" charset="-122"/>
                <a:cs typeface="Arial" pitchFamily="34" charset="-120"/>
              </a:rPr>
              <a:t>votre</a:t>
            </a:r>
            <a:r>
              <a:rPr lang="en-US" sz="1286" i="1" dirty="0">
                <a:solidFill>
                  <a:schemeClr val="tx1"/>
                </a:solidFill>
                <a:latin typeface="Arial" pitchFamily="34" charset="0"/>
                <a:ea typeface="Arial" pitchFamily="34" charset="-122"/>
                <a:cs typeface="Arial" pitchFamily="34" charset="-120"/>
              </a:rPr>
              <a:t> formation</a:t>
            </a:r>
          </a:p>
        </p:txBody>
      </p:sp>
      <p:sp>
        <p:nvSpPr>
          <p:cNvPr id="28" name="Text 15">
            <a:extLst>
              <a:ext uri="{FF2B5EF4-FFF2-40B4-BE49-F238E27FC236}">
                <a16:creationId xmlns:a16="http://schemas.microsoft.com/office/drawing/2014/main" id="{3911E714-3549-25C7-620A-5B466D2C82F3}"/>
              </a:ext>
            </a:extLst>
          </p:cNvPr>
          <p:cNvSpPr/>
          <p:nvPr/>
        </p:nvSpPr>
        <p:spPr>
          <a:xfrm>
            <a:off x="0" y="6744740"/>
            <a:ext cx="10693400" cy="235255"/>
          </a:xfrm>
          <a:prstGeom prst="rect">
            <a:avLst/>
          </a:prstGeom>
          <a:noFill/>
          <a:ln/>
        </p:spPr>
        <p:txBody>
          <a:bodyPr wrap="square" rtlCol="0" anchor="ctr"/>
          <a:lstStyle/>
          <a:p>
            <a:pPr algn="ctr"/>
            <a:r>
              <a:rPr lang="en-US" sz="877" dirty="0">
                <a:solidFill>
                  <a:schemeClr val="tx1"/>
                </a:solidFill>
                <a:latin typeface="Arial" pitchFamily="34" charset="0"/>
                <a:ea typeface="Arial" pitchFamily="34" charset="-122"/>
                <a:cs typeface="Arial" pitchFamily="34" charset="-120"/>
              </a:rPr>
              <a:t>Almarena Conseil RH — </a:t>
            </a:r>
            <a:r>
              <a:rPr lang="fr-FR" sz="900" dirty="0"/>
              <a:t>SIRET : 884 102 369 00029 - Code APE 8559A </a:t>
            </a:r>
          </a:p>
          <a:p>
            <a:pPr algn="ctr"/>
            <a:r>
              <a:rPr lang="en-US" sz="877" dirty="0">
                <a:solidFill>
                  <a:schemeClr val="tx1"/>
                </a:solidFill>
                <a:latin typeface="Arial" pitchFamily="34" charset="0"/>
                <a:ea typeface="Arial" pitchFamily="34" charset="-122"/>
                <a:cs typeface="Arial" pitchFamily="34" charset="-120"/>
                <a:hlinkClick r:id="rId3"/>
              </a:rPr>
              <a:t>www.Almarena-conseilrh.fr</a:t>
            </a:r>
            <a:endParaRPr lang="en-US" sz="877" dirty="0">
              <a:solidFill>
                <a:schemeClr val="tx1"/>
              </a:solidFill>
              <a:latin typeface="Arial" pitchFamily="34" charset="0"/>
              <a:ea typeface="Arial" pitchFamily="34" charset="-122"/>
              <a:cs typeface="Arial" pitchFamily="34" charset="-120"/>
            </a:endParaRPr>
          </a:p>
          <a:p>
            <a:pPr algn="ctr"/>
            <a:endParaRPr lang="en-US" sz="877" dirty="0">
              <a:solidFill>
                <a:schemeClr val="tx1"/>
              </a:solidFill>
            </a:endParaRPr>
          </a:p>
        </p:txBody>
      </p:sp>
      <p:sp>
        <p:nvSpPr>
          <p:cNvPr id="15" name="Text 3">
            <a:extLst>
              <a:ext uri="{FF2B5EF4-FFF2-40B4-BE49-F238E27FC236}">
                <a16:creationId xmlns:a16="http://schemas.microsoft.com/office/drawing/2014/main" id="{DF766FCD-A2F0-2244-743F-5AF1C38E7FF4}"/>
              </a:ext>
            </a:extLst>
          </p:cNvPr>
          <p:cNvSpPr/>
          <p:nvPr/>
        </p:nvSpPr>
        <p:spPr>
          <a:xfrm>
            <a:off x="427736" y="1724727"/>
            <a:ext cx="9837928" cy="588137"/>
          </a:xfrm>
          <a:prstGeom prst="rect">
            <a:avLst/>
          </a:prstGeom>
          <a:noFill/>
          <a:ln/>
        </p:spPr>
        <p:txBody>
          <a:bodyPr wrap="square" rtlCol="0" anchor="ctr"/>
          <a:lstStyle/>
          <a:p>
            <a:r>
              <a:rPr lang="en-US" sz="1286" i="1" dirty="0">
                <a:solidFill>
                  <a:srgbClr val="555555"/>
                </a:solidFill>
                <a:latin typeface="Arial" pitchFamily="34" charset="0"/>
                <a:ea typeface="Arial" pitchFamily="34" charset="-122"/>
                <a:cs typeface="Arial" pitchFamily="34" charset="-120"/>
              </a:rPr>
              <a:t>Nos formations </a:t>
            </a:r>
            <a:r>
              <a:rPr lang="en-US" sz="1286" i="1" dirty="0" err="1">
                <a:solidFill>
                  <a:srgbClr val="555555"/>
                </a:solidFill>
                <a:latin typeface="Arial" pitchFamily="34" charset="0"/>
                <a:ea typeface="Arial" pitchFamily="34" charset="-122"/>
                <a:cs typeface="Arial" pitchFamily="34" charset="-120"/>
              </a:rPr>
              <a:t>sont</a:t>
            </a:r>
            <a:r>
              <a:rPr lang="en-US" sz="1286" i="1" dirty="0">
                <a:solidFill>
                  <a:srgbClr val="555555"/>
                </a:solidFill>
                <a:latin typeface="Arial" pitchFamily="34" charset="0"/>
                <a:ea typeface="Arial" pitchFamily="34" charset="-122"/>
                <a:cs typeface="Arial" pitchFamily="34" charset="-120"/>
              </a:rPr>
              <a:t> sur </a:t>
            </a:r>
            <a:r>
              <a:rPr lang="en-US" sz="1286" i="1" dirty="0" err="1">
                <a:solidFill>
                  <a:srgbClr val="555555"/>
                </a:solidFill>
                <a:latin typeface="Arial" pitchFamily="34" charset="0"/>
                <a:ea typeface="Arial" pitchFamily="34" charset="-122"/>
                <a:cs typeface="Arial" pitchFamily="34" charset="-120"/>
              </a:rPr>
              <a:t>mesure</a:t>
            </a:r>
            <a:r>
              <a:rPr lang="en-US" sz="1286" i="1" dirty="0">
                <a:solidFill>
                  <a:srgbClr val="555555"/>
                </a:solidFill>
                <a:latin typeface="Arial" pitchFamily="34" charset="0"/>
                <a:ea typeface="Arial" pitchFamily="34" charset="-122"/>
                <a:cs typeface="Arial" pitchFamily="34" charset="-120"/>
              </a:rPr>
              <a:t> et </a:t>
            </a:r>
            <a:r>
              <a:rPr lang="en-US" sz="1286" i="1" dirty="0" err="1">
                <a:solidFill>
                  <a:srgbClr val="555555"/>
                </a:solidFill>
                <a:latin typeface="Arial" pitchFamily="34" charset="0"/>
                <a:ea typeface="Arial" pitchFamily="34" charset="-122"/>
                <a:cs typeface="Arial" pitchFamily="34" charset="-120"/>
              </a:rPr>
              <a:t>personnalisables</a:t>
            </a:r>
            <a:endParaRPr lang="en-US" sz="1286" dirty="0"/>
          </a:p>
        </p:txBody>
      </p:sp>
      <p:sp>
        <p:nvSpPr>
          <p:cNvPr id="49" name="Shape 3">
            <a:extLst>
              <a:ext uri="{FF2B5EF4-FFF2-40B4-BE49-F238E27FC236}">
                <a16:creationId xmlns:a16="http://schemas.microsoft.com/office/drawing/2014/main" id="{8040E216-D458-1F56-0F46-93078AF8E757}"/>
              </a:ext>
            </a:extLst>
          </p:cNvPr>
          <p:cNvSpPr/>
          <p:nvPr/>
        </p:nvSpPr>
        <p:spPr>
          <a:xfrm>
            <a:off x="404953" y="2419798"/>
            <a:ext cx="2331161" cy="2994152"/>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sp>
        <p:nvSpPr>
          <p:cNvPr id="50" name="Text 5">
            <a:extLst>
              <a:ext uri="{FF2B5EF4-FFF2-40B4-BE49-F238E27FC236}">
                <a16:creationId xmlns:a16="http://schemas.microsoft.com/office/drawing/2014/main" id="{531E5ACA-3E3E-6DC9-AA6A-CAB0D3FDEDA6}"/>
              </a:ext>
            </a:extLst>
          </p:cNvPr>
          <p:cNvSpPr/>
          <p:nvPr/>
        </p:nvSpPr>
        <p:spPr>
          <a:xfrm>
            <a:off x="1228345"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1</a:t>
            </a:r>
            <a:endParaRPr lang="en-US" sz="1871" dirty="0"/>
          </a:p>
        </p:txBody>
      </p:sp>
      <p:sp>
        <p:nvSpPr>
          <p:cNvPr id="51" name="Text 6">
            <a:extLst>
              <a:ext uri="{FF2B5EF4-FFF2-40B4-BE49-F238E27FC236}">
                <a16:creationId xmlns:a16="http://schemas.microsoft.com/office/drawing/2014/main" id="{E9BCF9C2-B361-A192-04ED-588712BF3A8C}"/>
              </a:ext>
            </a:extLst>
          </p:cNvPr>
          <p:cNvSpPr/>
          <p:nvPr/>
        </p:nvSpPr>
        <p:spPr>
          <a:xfrm>
            <a:off x="511887" y="3296657"/>
            <a:ext cx="2138680" cy="641604"/>
          </a:xfrm>
          <a:prstGeom prst="rect">
            <a:avLst/>
          </a:prstGeom>
          <a:noFill/>
          <a:ln/>
        </p:spPr>
        <p:txBody>
          <a:bodyPr wrap="square" rtlCol="0" anchor="ctr"/>
          <a:lstStyle/>
          <a:p>
            <a:pPr algn="ctr"/>
            <a:r>
              <a:rPr lang="en-US" sz="1111" b="1" dirty="0">
                <a:solidFill>
                  <a:srgbClr val="1A5276"/>
                </a:solidFill>
                <a:latin typeface="Arial" pitchFamily="34" charset="0"/>
                <a:ea typeface="Arial" pitchFamily="34" charset="-122"/>
                <a:cs typeface="Arial" pitchFamily="34" charset="-120"/>
              </a:rPr>
              <a:t>Contact &amp; analyse des besoins</a:t>
            </a:r>
            <a:endParaRPr lang="en-US" sz="1111" dirty="0"/>
          </a:p>
        </p:txBody>
      </p:sp>
      <p:sp>
        <p:nvSpPr>
          <p:cNvPr id="52" name="Text 7">
            <a:extLst>
              <a:ext uri="{FF2B5EF4-FFF2-40B4-BE49-F238E27FC236}">
                <a16:creationId xmlns:a16="http://schemas.microsoft.com/office/drawing/2014/main" id="{D917283C-E864-ED80-A9A3-6D29A56D04DA}"/>
              </a:ext>
            </a:extLst>
          </p:cNvPr>
          <p:cNvSpPr/>
          <p:nvPr/>
        </p:nvSpPr>
        <p:spPr>
          <a:xfrm>
            <a:off x="511887" y="4002421"/>
            <a:ext cx="2138680" cy="1283208"/>
          </a:xfrm>
          <a:prstGeom prst="rect">
            <a:avLst/>
          </a:prstGeom>
          <a:noFill/>
          <a:ln/>
        </p:spPr>
        <p:txBody>
          <a:bodyPr wrap="square" rtlCol="0" anchor="ctr"/>
          <a:lstStyle/>
          <a:p>
            <a:pPr algn="ctr"/>
            <a:r>
              <a:rPr lang="en-US" sz="1052" dirty="0">
                <a:solidFill>
                  <a:srgbClr val="555555"/>
                </a:solidFill>
                <a:latin typeface="Arial" pitchFamily="34" charset="0"/>
                <a:ea typeface="Arial" pitchFamily="34" charset="-122"/>
                <a:cs typeface="Arial" pitchFamily="34" charset="-120"/>
              </a:rPr>
              <a:t>Entretien de positionnement avec le responsable pédagogique pour vérifier l'adéquation avec la formation.</a:t>
            </a:r>
            <a:endParaRPr lang="en-US" sz="1052" dirty="0"/>
          </a:p>
        </p:txBody>
      </p:sp>
      <p:sp>
        <p:nvSpPr>
          <p:cNvPr id="53" name="Shape 8">
            <a:extLst>
              <a:ext uri="{FF2B5EF4-FFF2-40B4-BE49-F238E27FC236}">
                <a16:creationId xmlns:a16="http://schemas.microsoft.com/office/drawing/2014/main" id="{A5769620-B6F9-6FE4-AA5C-D59BF9FEE24D}"/>
              </a:ext>
            </a:extLst>
          </p:cNvPr>
          <p:cNvSpPr/>
          <p:nvPr/>
        </p:nvSpPr>
        <p:spPr>
          <a:xfrm>
            <a:off x="2917902" y="2419798"/>
            <a:ext cx="2331161" cy="2994152"/>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sp>
        <p:nvSpPr>
          <p:cNvPr id="54" name="Text 10">
            <a:extLst>
              <a:ext uri="{FF2B5EF4-FFF2-40B4-BE49-F238E27FC236}">
                <a16:creationId xmlns:a16="http://schemas.microsoft.com/office/drawing/2014/main" id="{56948CDE-AC47-F5A4-9128-0553B8BFF764}"/>
              </a:ext>
            </a:extLst>
          </p:cNvPr>
          <p:cNvSpPr/>
          <p:nvPr/>
        </p:nvSpPr>
        <p:spPr>
          <a:xfrm>
            <a:off x="3741294"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2</a:t>
            </a:r>
            <a:endParaRPr lang="en-US" sz="1871" dirty="0"/>
          </a:p>
        </p:txBody>
      </p:sp>
      <p:sp>
        <p:nvSpPr>
          <p:cNvPr id="55" name="Text 11">
            <a:extLst>
              <a:ext uri="{FF2B5EF4-FFF2-40B4-BE49-F238E27FC236}">
                <a16:creationId xmlns:a16="http://schemas.microsoft.com/office/drawing/2014/main" id="{3E6D0A4B-6EA9-C4F7-1D68-C07334D4968C}"/>
              </a:ext>
            </a:extLst>
          </p:cNvPr>
          <p:cNvSpPr/>
          <p:nvPr/>
        </p:nvSpPr>
        <p:spPr>
          <a:xfrm>
            <a:off x="3024836" y="3296657"/>
            <a:ext cx="2138680" cy="641604"/>
          </a:xfrm>
          <a:prstGeom prst="rect">
            <a:avLst/>
          </a:prstGeom>
          <a:noFill/>
          <a:ln/>
        </p:spPr>
        <p:txBody>
          <a:bodyPr wrap="square" rtlCol="0" anchor="ctr"/>
          <a:lstStyle/>
          <a:p>
            <a:pPr algn="ctr"/>
            <a:r>
              <a:rPr lang="en-US" sz="1111" b="1" dirty="0">
                <a:solidFill>
                  <a:srgbClr val="1A5276"/>
                </a:solidFill>
                <a:latin typeface="Arial" pitchFamily="34" charset="0"/>
                <a:ea typeface="Arial" pitchFamily="34" charset="-122"/>
                <a:cs typeface="Arial" pitchFamily="34" charset="-120"/>
              </a:rPr>
              <a:t>Devis / convention de formation</a:t>
            </a:r>
            <a:endParaRPr lang="en-US" sz="1111" dirty="0"/>
          </a:p>
        </p:txBody>
      </p:sp>
      <p:sp>
        <p:nvSpPr>
          <p:cNvPr id="56" name="Text 12">
            <a:extLst>
              <a:ext uri="{FF2B5EF4-FFF2-40B4-BE49-F238E27FC236}">
                <a16:creationId xmlns:a16="http://schemas.microsoft.com/office/drawing/2014/main" id="{636D20C1-804B-6ABA-60CF-141E7A80C82B}"/>
              </a:ext>
            </a:extLst>
          </p:cNvPr>
          <p:cNvSpPr/>
          <p:nvPr/>
        </p:nvSpPr>
        <p:spPr>
          <a:xfrm>
            <a:off x="3024836" y="4002421"/>
            <a:ext cx="2138680" cy="1283208"/>
          </a:xfrm>
          <a:prstGeom prst="rect">
            <a:avLst/>
          </a:prstGeom>
          <a:noFill/>
          <a:ln/>
        </p:spPr>
        <p:txBody>
          <a:bodyPr wrap="square" rtlCol="0" anchor="ctr"/>
          <a:lstStyle/>
          <a:p>
            <a:pPr algn="ctr"/>
            <a:r>
              <a:rPr lang="en-US" sz="1052" dirty="0">
                <a:solidFill>
                  <a:srgbClr val="555555"/>
                </a:solidFill>
                <a:latin typeface="Arial" pitchFamily="34" charset="0"/>
                <a:ea typeface="Arial" pitchFamily="34" charset="-122"/>
                <a:cs typeface="Arial" pitchFamily="34" charset="-120"/>
              </a:rPr>
              <a:t>Transmission d'un devis ou d'une convention. Délai d'accès : 7 à 21 jours selon le mode de financement.</a:t>
            </a:r>
            <a:endParaRPr lang="en-US" sz="1052" dirty="0"/>
          </a:p>
        </p:txBody>
      </p:sp>
      <p:sp>
        <p:nvSpPr>
          <p:cNvPr id="57" name="Shape 13">
            <a:extLst>
              <a:ext uri="{FF2B5EF4-FFF2-40B4-BE49-F238E27FC236}">
                <a16:creationId xmlns:a16="http://schemas.microsoft.com/office/drawing/2014/main" id="{200A3D26-2304-F6E5-CDBF-BE7E6E668347}"/>
              </a:ext>
            </a:extLst>
          </p:cNvPr>
          <p:cNvSpPr/>
          <p:nvPr/>
        </p:nvSpPr>
        <p:spPr>
          <a:xfrm>
            <a:off x="5430851" y="2419798"/>
            <a:ext cx="2331161" cy="2994152"/>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sp>
        <p:nvSpPr>
          <p:cNvPr id="58" name="Shape 14">
            <a:extLst>
              <a:ext uri="{FF2B5EF4-FFF2-40B4-BE49-F238E27FC236}">
                <a16:creationId xmlns:a16="http://schemas.microsoft.com/office/drawing/2014/main" id="{12974F21-140C-EAEB-74F9-073CAF801278}"/>
              </a:ext>
            </a:extLst>
          </p:cNvPr>
          <p:cNvSpPr/>
          <p:nvPr/>
        </p:nvSpPr>
        <p:spPr>
          <a:xfrm>
            <a:off x="6254243" y="2505345"/>
            <a:ext cx="662991" cy="662991"/>
          </a:xfrm>
          <a:prstGeom prst="ellipse">
            <a:avLst/>
          </a:prstGeom>
          <a:solidFill>
            <a:srgbClr val="1A5276"/>
          </a:solidFill>
          <a:ln/>
        </p:spPr>
        <p:txBody>
          <a:bodyPr/>
          <a:lstStyle/>
          <a:p>
            <a:r>
              <a:rPr lang="fr-FR" b="1" dirty="0">
                <a:solidFill>
                  <a:schemeClr val="bg1"/>
                </a:solidFill>
              </a:rPr>
              <a:t> 3</a:t>
            </a:r>
          </a:p>
        </p:txBody>
      </p:sp>
      <p:sp>
        <p:nvSpPr>
          <p:cNvPr id="59" name="Text 16">
            <a:extLst>
              <a:ext uri="{FF2B5EF4-FFF2-40B4-BE49-F238E27FC236}">
                <a16:creationId xmlns:a16="http://schemas.microsoft.com/office/drawing/2014/main" id="{9B7DC37B-00D5-D1B4-3F7B-BB1C357AA177}"/>
              </a:ext>
            </a:extLst>
          </p:cNvPr>
          <p:cNvSpPr/>
          <p:nvPr/>
        </p:nvSpPr>
        <p:spPr>
          <a:xfrm>
            <a:off x="5537785" y="3296657"/>
            <a:ext cx="2138680" cy="641604"/>
          </a:xfrm>
          <a:prstGeom prst="rect">
            <a:avLst/>
          </a:prstGeom>
          <a:noFill/>
          <a:ln/>
        </p:spPr>
        <p:txBody>
          <a:bodyPr wrap="square" rtlCol="0" anchor="ctr"/>
          <a:lstStyle/>
          <a:p>
            <a:pPr algn="ctr"/>
            <a:r>
              <a:rPr lang="en-US" sz="1111" b="1" dirty="0">
                <a:solidFill>
                  <a:srgbClr val="1A5276"/>
                </a:solidFill>
                <a:latin typeface="Arial" pitchFamily="34" charset="0"/>
                <a:ea typeface="Arial" pitchFamily="34" charset="-122"/>
                <a:cs typeface="Arial" pitchFamily="34" charset="-120"/>
              </a:rPr>
              <a:t>Confirmation d'inscription</a:t>
            </a:r>
            <a:endParaRPr lang="en-US" sz="1111" dirty="0"/>
          </a:p>
        </p:txBody>
      </p:sp>
      <p:sp>
        <p:nvSpPr>
          <p:cNvPr id="60" name="Text 17">
            <a:extLst>
              <a:ext uri="{FF2B5EF4-FFF2-40B4-BE49-F238E27FC236}">
                <a16:creationId xmlns:a16="http://schemas.microsoft.com/office/drawing/2014/main" id="{F39B66CA-9C2E-4DC6-8D13-00DBE8D27BB3}"/>
              </a:ext>
            </a:extLst>
          </p:cNvPr>
          <p:cNvSpPr/>
          <p:nvPr/>
        </p:nvSpPr>
        <p:spPr>
          <a:xfrm>
            <a:off x="5537785" y="4002421"/>
            <a:ext cx="2138680" cy="1283208"/>
          </a:xfrm>
          <a:prstGeom prst="rect">
            <a:avLst/>
          </a:prstGeom>
          <a:noFill/>
          <a:ln/>
        </p:spPr>
        <p:txBody>
          <a:bodyPr wrap="square" rtlCol="0" anchor="ctr"/>
          <a:lstStyle/>
          <a:p>
            <a:pPr algn="ctr"/>
            <a:r>
              <a:rPr lang="en-US" sz="1052" dirty="0">
                <a:solidFill>
                  <a:srgbClr val="555555"/>
                </a:solidFill>
                <a:latin typeface="Arial" pitchFamily="34" charset="0"/>
                <a:ea typeface="Arial" pitchFamily="34" charset="-122"/>
                <a:cs typeface="Arial" pitchFamily="34" charset="-120"/>
              </a:rPr>
              <a:t>Retour signé des documents contractuels. L'inscription est effective à réception.</a:t>
            </a:r>
            <a:endParaRPr lang="en-US" sz="1052" dirty="0"/>
          </a:p>
        </p:txBody>
      </p:sp>
      <p:sp>
        <p:nvSpPr>
          <p:cNvPr id="61" name="Shape 18">
            <a:extLst>
              <a:ext uri="{FF2B5EF4-FFF2-40B4-BE49-F238E27FC236}">
                <a16:creationId xmlns:a16="http://schemas.microsoft.com/office/drawing/2014/main" id="{6D66274C-2093-4C12-5940-5C90E80EA0F4}"/>
              </a:ext>
            </a:extLst>
          </p:cNvPr>
          <p:cNvSpPr/>
          <p:nvPr/>
        </p:nvSpPr>
        <p:spPr>
          <a:xfrm>
            <a:off x="7943800" y="2419798"/>
            <a:ext cx="2331161" cy="2994152"/>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sp>
        <p:nvSpPr>
          <p:cNvPr id="62" name="Shape 19">
            <a:extLst>
              <a:ext uri="{FF2B5EF4-FFF2-40B4-BE49-F238E27FC236}">
                <a16:creationId xmlns:a16="http://schemas.microsoft.com/office/drawing/2014/main" id="{6505B6CA-B792-2707-BD7A-6F463D96D834}"/>
              </a:ext>
            </a:extLst>
          </p:cNvPr>
          <p:cNvSpPr/>
          <p:nvPr/>
        </p:nvSpPr>
        <p:spPr>
          <a:xfrm>
            <a:off x="8767192" y="2505345"/>
            <a:ext cx="662991" cy="662991"/>
          </a:xfrm>
          <a:prstGeom prst="ellipse">
            <a:avLst/>
          </a:prstGeom>
          <a:solidFill>
            <a:srgbClr val="1A5276"/>
          </a:solidFill>
          <a:ln/>
        </p:spPr>
        <p:txBody>
          <a:bodyPr/>
          <a:lstStyle/>
          <a:p>
            <a:pPr algn="ctr"/>
            <a:r>
              <a:rPr lang="fr-FR" b="1" dirty="0">
                <a:solidFill>
                  <a:schemeClr val="bg1"/>
                </a:solidFill>
              </a:rPr>
              <a:t>4</a:t>
            </a:r>
          </a:p>
        </p:txBody>
      </p:sp>
      <p:sp>
        <p:nvSpPr>
          <p:cNvPr id="63" name="Text 21">
            <a:extLst>
              <a:ext uri="{FF2B5EF4-FFF2-40B4-BE49-F238E27FC236}">
                <a16:creationId xmlns:a16="http://schemas.microsoft.com/office/drawing/2014/main" id="{96ABDF42-DF4F-EA40-5E3A-B1D8F60EDA69}"/>
              </a:ext>
            </a:extLst>
          </p:cNvPr>
          <p:cNvSpPr/>
          <p:nvPr/>
        </p:nvSpPr>
        <p:spPr>
          <a:xfrm>
            <a:off x="8050734" y="3296657"/>
            <a:ext cx="2138680" cy="641604"/>
          </a:xfrm>
          <a:prstGeom prst="rect">
            <a:avLst/>
          </a:prstGeom>
          <a:noFill/>
          <a:ln/>
        </p:spPr>
        <p:txBody>
          <a:bodyPr wrap="square" rtlCol="0" anchor="ctr"/>
          <a:lstStyle/>
          <a:p>
            <a:pPr algn="ctr"/>
            <a:r>
              <a:rPr lang="en-US" sz="1111" b="1" dirty="0">
                <a:solidFill>
                  <a:srgbClr val="1A5276"/>
                </a:solidFill>
                <a:latin typeface="Arial" pitchFamily="34" charset="0"/>
                <a:ea typeface="Arial" pitchFamily="34" charset="-122"/>
                <a:cs typeface="Arial" pitchFamily="34" charset="-120"/>
              </a:rPr>
              <a:t>Entrée en formation</a:t>
            </a:r>
            <a:endParaRPr lang="en-US" sz="1111" dirty="0"/>
          </a:p>
        </p:txBody>
      </p:sp>
      <p:sp>
        <p:nvSpPr>
          <p:cNvPr id="64" name="Text 22">
            <a:extLst>
              <a:ext uri="{FF2B5EF4-FFF2-40B4-BE49-F238E27FC236}">
                <a16:creationId xmlns:a16="http://schemas.microsoft.com/office/drawing/2014/main" id="{37D07708-59EB-A7C6-619B-8B3CAF42DC69}"/>
              </a:ext>
            </a:extLst>
          </p:cNvPr>
          <p:cNvSpPr/>
          <p:nvPr/>
        </p:nvSpPr>
        <p:spPr>
          <a:xfrm>
            <a:off x="8050734" y="4002421"/>
            <a:ext cx="2138680" cy="1283208"/>
          </a:xfrm>
          <a:prstGeom prst="rect">
            <a:avLst/>
          </a:prstGeom>
          <a:noFill/>
          <a:ln/>
        </p:spPr>
        <p:txBody>
          <a:bodyPr wrap="square" rtlCol="0" anchor="ctr"/>
          <a:lstStyle/>
          <a:p>
            <a:pPr algn="ctr"/>
            <a:r>
              <a:rPr lang="en-US" sz="1052" dirty="0">
                <a:solidFill>
                  <a:srgbClr val="555555"/>
                </a:solidFill>
                <a:latin typeface="Arial" pitchFamily="34" charset="0"/>
                <a:ea typeface="Arial" pitchFamily="34" charset="-122"/>
                <a:cs typeface="Arial" pitchFamily="34" charset="-120"/>
              </a:rPr>
              <a:t>Accueil du stagiaire, remise du livret d'accueil et du programme, questionnaire de positionnement.</a:t>
            </a:r>
            <a:endParaRPr lang="en-US" sz="1052" dirty="0"/>
          </a:p>
        </p:txBody>
      </p:sp>
      <p:sp>
        <p:nvSpPr>
          <p:cNvPr id="65" name="Shape 23">
            <a:extLst>
              <a:ext uri="{FF2B5EF4-FFF2-40B4-BE49-F238E27FC236}">
                <a16:creationId xmlns:a16="http://schemas.microsoft.com/office/drawing/2014/main" id="{39412C06-2589-A19C-4BA7-B68FC542DCC0}"/>
              </a:ext>
            </a:extLst>
          </p:cNvPr>
          <p:cNvSpPr/>
          <p:nvPr/>
        </p:nvSpPr>
        <p:spPr>
          <a:xfrm>
            <a:off x="404953" y="5509617"/>
            <a:ext cx="9944862" cy="1015873"/>
          </a:xfrm>
          <a:prstGeom prst="rect">
            <a:avLst/>
          </a:prstGeom>
          <a:solidFill>
            <a:srgbClr val="D6EAF8"/>
          </a:solidFill>
          <a:ln w="12700">
            <a:solidFill>
              <a:srgbClr val="2E86C1"/>
            </a:solidFill>
            <a:prstDash val="solid"/>
          </a:ln>
        </p:spPr>
        <p:txBody>
          <a:bodyPr/>
          <a:lstStyle/>
          <a:p>
            <a:endParaRPr lang="fr-FR"/>
          </a:p>
        </p:txBody>
      </p:sp>
      <p:sp>
        <p:nvSpPr>
          <p:cNvPr id="66" name="Text 25">
            <a:extLst>
              <a:ext uri="{FF2B5EF4-FFF2-40B4-BE49-F238E27FC236}">
                <a16:creationId xmlns:a16="http://schemas.microsoft.com/office/drawing/2014/main" id="{155DE5A9-9C20-CF62-1833-D98444E74111}"/>
              </a:ext>
            </a:extLst>
          </p:cNvPr>
          <p:cNvSpPr/>
          <p:nvPr/>
        </p:nvSpPr>
        <p:spPr>
          <a:xfrm>
            <a:off x="540000" y="5955027"/>
            <a:ext cx="9517126" cy="481203"/>
          </a:xfrm>
          <a:prstGeom prst="rect">
            <a:avLst/>
          </a:prstGeom>
          <a:noFill/>
          <a:ln/>
        </p:spPr>
        <p:txBody>
          <a:bodyPr wrap="square" rtlCol="0" anchor="ctr"/>
          <a:lstStyle/>
          <a:p>
            <a:r>
              <a:rPr lang="en-US" sz="1111" dirty="0">
                <a:solidFill>
                  <a:srgbClr val="555555"/>
                </a:solidFill>
                <a:latin typeface="Arial" pitchFamily="34" charset="0"/>
                <a:ea typeface="Arial" pitchFamily="34" charset="-122"/>
                <a:cs typeface="Arial" pitchFamily="34" charset="-120"/>
              </a:rPr>
              <a:t>OPCO (prise en charge entreprise) •  Financement personnel   •   Plan de développement des compétences</a:t>
            </a:r>
            <a:endParaRPr lang="en-US" sz="1111" dirty="0"/>
          </a:p>
        </p:txBody>
      </p:sp>
      <p:sp>
        <p:nvSpPr>
          <p:cNvPr id="67" name="Shape 14">
            <a:extLst>
              <a:ext uri="{FF2B5EF4-FFF2-40B4-BE49-F238E27FC236}">
                <a16:creationId xmlns:a16="http://schemas.microsoft.com/office/drawing/2014/main" id="{1BF3797C-74EF-532D-6E92-CD555DB8ED76}"/>
              </a:ext>
            </a:extLst>
          </p:cNvPr>
          <p:cNvSpPr/>
          <p:nvPr/>
        </p:nvSpPr>
        <p:spPr>
          <a:xfrm>
            <a:off x="3741293" y="2505344"/>
            <a:ext cx="662991" cy="662991"/>
          </a:xfrm>
          <a:prstGeom prst="ellipse">
            <a:avLst/>
          </a:prstGeom>
          <a:solidFill>
            <a:srgbClr val="1A5276"/>
          </a:solidFill>
          <a:ln/>
        </p:spPr>
        <p:txBody>
          <a:bodyPr/>
          <a:lstStyle/>
          <a:p>
            <a:pPr algn="ctr"/>
            <a:r>
              <a:rPr lang="fr-FR" b="1" dirty="0">
                <a:solidFill>
                  <a:schemeClr val="bg1"/>
                </a:solidFill>
              </a:rPr>
              <a:t>2</a:t>
            </a:r>
          </a:p>
        </p:txBody>
      </p:sp>
      <p:sp>
        <p:nvSpPr>
          <p:cNvPr id="68" name="Shape 14">
            <a:extLst>
              <a:ext uri="{FF2B5EF4-FFF2-40B4-BE49-F238E27FC236}">
                <a16:creationId xmlns:a16="http://schemas.microsoft.com/office/drawing/2014/main" id="{F8283AF5-F4FA-E7E0-06C6-04E835F5BA5F}"/>
              </a:ext>
            </a:extLst>
          </p:cNvPr>
          <p:cNvSpPr/>
          <p:nvPr/>
        </p:nvSpPr>
        <p:spPr>
          <a:xfrm>
            <a:off x="1274994" y="2505345"/>
            <a:ext cx="662991" cy="662991"/>
          </a:xfrm>
          <a:prstGeom prst="ellipse">
            <a:avLst/>
          </a:prstGeom>
          <a:solidFill>
            <a:srgbClr val="1A5276"/>
          </a:solidFill>
          <a:ln/>
        </p:spPr>
        <p:txBody>
          <a:bodyPr/>
          <a:lstStyle/>
          <a:p>
            <a:pPr algn="ctr"/>
            <a:r>
              <a:rPr lang="fr-FR" b="1" dirty="0">
                <a:solidFill>
                  <a:schemeClr val="bg1"/>
                </a:solidFill>
              </a:rPr>
              <a:t>1</a:t>
            </a:r>
          </a:p>
        </p:txBody>
      </p:sp>
      <p:sp>
        <p:nvSpPr>
          <p:cNvPr id="69" name="Text 24">
            <a:extLst>
              <a:ext uri="{FF2B5EF4-FFF2-40B4-BE49-F238E27FC236}">
                <a16:creationId xmlns:a16="http://schemas.microsoft.com/office/drawing/2014/main" id="{2E970354-C304-9BCF-A425-A0BEAC39B0C5}"/>
              </a:ext>
            </a:extLst>
          </p:cNvPr>
          <p:cNvSpPr/>
          <p:nvPr/>
        </p:nvSpPr>
        <p:spPr>
          <a:xfrm>
            <a:off x="599066" y="5661500"/>
            <a:ext cx="2673350" cy="320802"/>
          </a:xfrm>
          <a:prstGeom prst="rect">
            <a:avLst/>
          </a:prstGeom>
          <a:noFill/>
          <a:ln/>
        </p:spPr>
        <p:txBody>
          <a:bodyPr wrap="square" rtlCol="0" anchor="ctr"/>
          <a:lstStyle/>
          <a:p>
            <a:r>
              <a:rPr lang="en-US" sz="1169" b="1" dirty="0">
                <a:solidFill>
                  <a:srgbClr val="1A5276"/>
                </a:solidFill>
                <a:latin typeface="Arial" pitchFamily="34" charset="0"/>
                <a:ea typeface="Arial" pitchFamily="34" charset="-122"/>
                <a:cs typeface="Arial" pitchFamily="34" charset="-120"/>
              </a:rPr>
              <a:t>Modes de financement possibles :</a:t>
            </a:r>
            <a:endParaRPr lang="en-US" sz="1169" dirty="0"/>
          </a:p>
        </p:txBody>
      </p:sp>
    </p:spTree>
    <p:extLst>
      <p:ext uri="{BB962C8B-B14F-4D97-AF65-F5344CB8AC3E}">
        <p14:creationId xmlns:p14="http://schemas.microsoft.com/office/powerpoint/2010/main" val="2363586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0384D2-66A8-75E1-A2F8-E61354FE8E62}"/>
            </a:ext>
          </a:extLst>
        </p:cNvPr>
        <p:cNvGrpSpPr/>
        <p:nvPr/>
      </p:nvGrpSpPr>
      <p:grpSpPr>
        <a:xfrm>
          <a:off x="0" y="0"/>
          <a:ext cx="0" cy="0"/>
          <a:chOff x="0" y="0"/>
          <a:chExt cx="0" cy="0"/>
        </a:xfrm>
      </p:grpSpPr>
      <p:sp>
        <p:nvSpPr>
          <p:cNvPr id="6" name="object 6">
            <a:extLst>
              <a:ext uri="{FF2B5EF4-FFF2-40B4-BE49-F238E27FC236}">
                <a16:creationId xmlns:a16="http://schemas.microsoft.com/office/drawing/2014/main" id="{BC5237F7-00B0-1E89-02E5-545333FA37E7}"/>
              </a:ext>
            </a:extLst>
          </p:cNvPr>
          <p:cNvSpPr txBox="1"/>
          <p:nvPr/>
        </p:nvSpPr>
        <p:spPr>
          <a:xfrm>
            <a:off x="8940541" y="594783"/>
            <a:ext cx="1231900" cy="314960"/>
          </a:xfrm>
          <a:prstGeom prst="rect">
            <a:avLst/>
          </a:prstGeom>
        </p:spPr>
        <p:txBody>
          <a:bodyPr vert="horz" wrap="square" lIns="0" tIns="12700" rIns="0" bIns="0" rtlCol="0">
            <a:spAutoFit/>
          </a:bodyPr>
          <a:lstStyle/>
          <a:p>
            <a:pPr marL="12700" algn="r">
              <a:lnSpc>
                <a:spcPct val="100000"/>
              </a:lnSpc>
              <a:spcBef>
                <a:spcPts val="100"/>
              </a:spcBef>
            </a:pPr>
            <a:r>
              <a:rPr lang="fr-FR" sz="1900" dirty="0">
                <a:solidFill>
                  <a:srgbClr val="B29B3D"/>
                </a:solidFill>
                <a:latin typeface="Almarena Monospaced"/>
                <a:cs typeface="Almarena Monospaced"/>
              </a:rPr>
              <a:t>A</a:t>
            </a:r>
            <a:endParaRPr sz="1900" dirty="0">
              <a:latin typeface="Almarena Monospaced"/>
              <a:cs typeface="Almarena Monospaced"/>
            </a:endParaRPr>
          </a:p>
        </p:txBody>
      </p:sp>
      <p:sp>
        <p:nvSpPr>
          <p:cNvPr id="7" name="object 7">
            <a:extLst>
              <a:ext uri="{FF2B5EF4-FFF2-40B4-BE49-F238E27FC236}">
                <a16:creationId xmlns:a16="http://schemas.microsoft.com/office/drawing/2014/main" id="{7AF6E40F-C5D1-B643-56DB-B52309A15A2B}"/>
              </a:ext>
            </a:extLst>
          </p:cNvPr>
          <p:cNvSpPr/>
          <p:nvPr/>
        </p:nvSpPr>
        <p:spPr>
          <a:xfrm>
            <a:off x="540000" y="1099592"/>
            <a:ext cx="9618980" cy="0"/>
          </a:xfrm>
          <a:custGeom>
            <a:avLst/>
            <a:gdLst/>
            <a:ahLst/>
            <a:cxnLst/>
            <a:rect l="l" t="t" r="r" b="b"/>
            <a:pathLst>
              <a:path w="9618980">
                <a:moveTo>
                  <a:pt x="0" y="0"/>
                </a:moveTo>
                <a:lnTo>
                  <a:pt x="9618560" y="0"/>
                </a:lnTo>
              </a:path>
            </a:pathLst>
          </a:custGeom>
          <a:ln w="3175">
            <a:solidFill>
              <a:srgbClr val="231F20"/>
            </a:solidFill>
          </a:ln>
        </p:spPr>
        <p:txBody>
          <a:bodyPr wrap="square" lIns="0" tIns="0" rIns="0" bIns="0" rtlCol="0"/>
          <a:lstStyle/>
          <a:p>
            <a:endParaRPr/>
          </a:p>
        </p:txBody>
      </p:sp>
      <p:pic>
        <p:nvPicPr>
          <p:cNvPr id="10" name="object 10">
            <a:extLst>
              <a:ext uri="{FF2B5EF4-FFF2-40B4-BE49-F238E27FC236}">
                <a16:creationId xmlns:a16="http://schemas.microsoft.com/office/drawing/2014/main" id="{5ACB10A9-DCFD-5054-1544-91B2ED12FD7E}"/>
              </a:ext>
            </a:extLst>
          </p:cNvPr>
          <p:cNvPicPr/>
          <p:nvPr/>
        </p:nvPicPr>
        <p:blipFill>
          <a:blip r:embed="rId2" cstate="print"/>
          <a:stretch>
            <a:fillRect/>
          </a:stretch>
        </p:blipFill>
        <p:spPr>
          <a:xfrm>
            <a:off x="544284" y="6505493"/>
            <a:ext cx="730710" cy="731100"/>
          </a:xfrm>
          <a:prstGeom prst="rect">
            <a:avLst/>
          </a:prstGeom>
        </p:spPr>
      </p:pic>
      <p:sp>
        <p:nvSpPr>
          <p:cNvPr id="11" name="object 11">
            <a:extLst>
              <a:ext uri="{FF2B5EF4-FFF2-40B4-BE49-F238E27FC236}">
                <a16:creationId xmlns:a16="http://schemas.microsoft.com/office/drawing/2014/main" id="{731042AF-842F-BB08-3095-AEAF78E58213}"/>
              </a:ext>
            </a:extLst>
          </p:cNvPr>
          <p:cNvSpPr txBox="1">
            <a:spLocks noGrp="1"/>
          </p:cNvSpPr>
          <p:nvPr>
            <p:ph type="ftr" sz="quarter" idx="5"/>
          </p:nvPr>
        </p:nvSpPr>
        <p:spPr>
          <a:prstGeom prst="rect">
            <a:avLst/>
          </a:prstGeom>
        </p:spPr>
        <p:txBody>
          <a:bodyPr vert="horz" wrap="square" lIns="0" tIns="635" rIns="0" bIns="0" rtlCol="0">
            <a:spAutoFit/>
          </a:bodyPr>
          <a:lstStyle/>
          <a:p>
            <a:pPr marL="12700">
              <a:lnSpc>
                <a:spcPct val="100000"/>
              </a:lnSpc>
              <a:spcBef>
                <a:spcPts val="5"/>
              </a:spcBef>
            </a:pPr>
            <a:r>
              <a:t>almarena-</a:t>
            </a:r>
            <a:r>
              <a:rPr spc="-10"/>
              <a:t>conseilrh.fr</a:t>
            </a:r>
            <a:endParaRPr spc="-10" dirty="0"/>
          </a:p>
        </p:txBody>
      </p:sp>
      <p:sp>
        <p:nvSpPr>
          <p:cNvPr id="2" name="Text 1">
            <a:extLst>
              <a:ext uri="{FF2B5EF4-FFF2-40B4-BE49-F238E27FC236}">
                <a16:creationId xmlns:a16="http://schemas.microsoft.com/office/drawing/2014/main" id="{30EDDC22-35E5-7C4A-24AE-61FA91B8E11E}"/>
              </a:ext>
            </a:extLst>
          </p:cNvPr>
          <p:cNvSpPr/>
          <p:nvPr/>
        </p:nvSpPr>
        <p:spPr>
          <a:xfrm>
            <a:off x="520959" y="436677"/>
            <a:ext cx="9837928" cy="534670"/>
          </a:xfrm>
          <a:prstGeom prst="rect">
            <a:avLst/>
          </a:prstGeom>
          <a:noFill/>
          <a:ln/>
        </p:spPr>
        <p:txBody>
          <a:bodyPr wrap="square" rtlCol="0" anchor="ctr"/>
          <a:lstStyle/>
          <a:p>
            <a:r>
              <a:rPr lang="en-US" sz="2573" b="1" dirty="0" err="1">
                <a:solidFill>
                  <a:schemeClr val="tx1"/>
                </a:solidFill>
                <a:latin typeface="Arial" pitchFamily="34" charset="0"/>
                <a:ea typeface="Arial" pitchFamily="34" charset="-122"/>
                <a:cs typeface="Arial" pitchFamily="34" charset="-120"/>
              </a:rPr>
              <a:t>Programme</a:t>
            </a:r>
            <a:r>
              <a:rPr lang="en-US" sz="2573" b="1" dirty="0">
                <a:solidFill>
                  <a:schemeClr val="tx1"/>
                </a:solidFill>
                <a:latin typeface="Arial" pitchFamily="34" charset="0"/>
                <a:ea typeface="Arial" pitchFamily="34" charset="-122"/>
                <a:cs typeface="Arial" pitchFamily="34" charset="-120"/>
              </a:rPr>
              <a:t> et </a:t>
            </a:r>
            <a:r>
              <a:rPr lang="en-US" sz="2573" b="1" dirty="0" err="1">
                <a:solidFill>
                  <a:schemeClr val="tx1"/>
                </a:solidFill>
                <a:latin typeface="Arial" pitchFamily="34" charset="0"/>
                <a:ea typeface="Arial" pitchFamily="34" charset="-122"/>
                <a:cs typeface="Arial" pitchFamily="34" charset="-120"/>
              </a:rPr>
              <a:t>approche</a:t>
            </a:r>
            <a:r>
              <a:rPr lang="en-US" sz="2573" b="1" dirty="0">
                <a:solidFill>
                  <a:schemeClr val="tx1"/>
                </a:solidFill>
                <a:latin typeface="Arial" pitchFamily="34" charset="0"/>
                <a:ea typeface="Arial" pitchFamily="34" charset="-122"/>
                <a:cs typeface="Arial" pitchFamily="34" charset="-120"/>
              </a:rPr>
              <a:t> </a:t>
            </a:r>
            <a:r>
              <a:rPr lang="en-US" sz="2573" b="1" dirty="0" err="1">
                <a:solidFill>
                  <a:schemeClr val="tx1"/>
                </a:solidFill>
                <a:latin typeface="Arial" pitchFamily="34" charset="0"/>
                <a:ea typeface="Arial" pitchFamily="34" charset="-122"/>
                <a:cs typeface="Arial" pitchFamily="34" charset="-120"/>
              </a:rPr>
              <a:t>pédagogique</a:t>
            </a:r>
            <a:endParaRPr lang="en-US" sz="2573" dirty="0">
              <a:solidFill>
                <a:schemeClr val="tx1"/>
              </a:solidFill>
            </a:endParaRPr>
          </a:p>
        </p:txBody>
      </p:sp>
      <p:sp>
        <p:nvSpPr>
          <p:cNvPr id="3" name="Text 2">
            <a:extLst>
              <a:ext uri="{FF2B5EF4-FFF2-40B4-BE49-F238E27FC236}">
                <a16:creationId xmlns:a16="http://schemas.microsoft.com/office/drawing/2014/main" id="{DF97FA83-35A7-E1F7-6658-947B23800145}"/>
              </a:ext>
            </a:extLst>
          </p:cNvPr>
          <p:cNvSpPr/>
          <p:nvPr/>
        </p:nvSpPr>
        <p:spPr>
          <a:xfrm>
            <a:off x="427736" y="1394123"/>
            <a:ext cx="9837928" cy="374269"/>
          </a:xfrm>
          <a:prstGeom prst="rect">
            <a:avLst/>
          </a:prstGeom>
          <a:noFill/>
          <a:ln/>
        </p:spPr>
        <p:txBody>
          <a:bodyPr wrap="square" rtlCol="0" anchor="ctr"/>
          <a:lstStyle/>
          <a:p>
            <a:r>
              <a:rPr lang="en-US" sz="1286" i="1" dirty="0">
                <a:solidFill>
                  <a:schemeClr val="tx1"/>
                </a:solidFill>
                <a:latin typeface="Arial" pitchFamily="34" charset="0"/>
                <a:ea typeface="Arial" pitchFamily="34" charset="-122"/>
                <a:cs typeface="Arial" pitchFamily="34" charset="-120"/>
              </a:rPr>
              <a:t>Comment se </a:t>
            </a:r>
            <a:r>
              <a:rPr lang="en-US" sz="1286" i="1" dirty="0" err="1">
                <a:solidFill>
                  <a:schemeClr val="tx1"/>
                </a:solidFill>
                <a:latin typeface="Arial" pitchFamily="34" charset="0"/>
                <a:ea typeface="Arial" pitchFamily="34" charset="-122"/>
                <a:cs typeface="Arial" pitchFamily="34" charset="-120"/>
              </a:rPr>
              <a:t>déroule</a:t>
            </a:r>
            <a:r>
              <a:rPr lang="en-US" sz="1286" i="1" dirty="0">
                <a:solidFill>
                  <a:schemeClr val="tx1"/>
                </a:solidFill>
                <a:latin typeface="Arial" pitchFamily="34" charset="0"/>
                <a:ea typeface="Arial" pitchFamily="34" charset="-122"/>
                <a:cs typeface="Arial" pitchFamily="34" charset="-120"/>
              </a:rPr>
              <a:t> </a:t>
            </a:r>
            <a:r>
              <a:rPr lang="en-US" sz="1286" i="1" dirty="0" err="1">
                <a:solidFill>
                  <a:schemeClr val="tx1"/>
                </a:solidFill>
                <a:latin typeface="Arial" pitchFamily="34" charset="0"/>
                <a:ea typeface="Arial" pitchFamily="34" charset="-122"/>
                <a:cs typeface="Arial" pitchFamily="34" charset="-120"/>
              </a:rPr>
              <a:t>votre</a:t>
            </a:r>
            <a:r>
              <a:rPr lang="en-US" sz="1286" i="1" dirty="0">
                <a:solidFill>
                  <a:schemeClr val="tx1"/>
                </a:solidFill>
                <a:latin typeface="Arial" pitchFamily="34" charset="0"/>
                <a:ea typeface="Arial" pitchFamily="34" charset="-122"/>
                <a:cs typeface="Arial" pitchFamily="34" charset="-120"/>
              </a:rPr>
              <a:t> formation?</a:t>
            </a:r>
          </a:p>
        </p:txBody>
      </p:sp>
      <p:sp>
        <p:nvSpPr>
          <p:cNvPr id="28" name="Text 15">
            <a:extLst>
              <a:ext uri="{FF2B5EF4-FFF2-40B4-BE49-F238E27FC236}">
                <a16:creationId xmlns:a16="http://schemas.microsoft.com/office/drawing/2014/main" id="{FE15C666-B85D-4F2B-1E6F-EBB5117776C6}"/>
              </a:ext>
            </a:extLst>
          </p:cNvPr>
          <p:cNvSpPr/>
          <p:nvPr/>
        </p:nvSpPr>
        <p:spPr>
          <a:xfrm>
            <a:off x="0" y="6744740"/>
            <a:ext cx="10693400" cy="235255"/>
          </a:xfrm>
          <a:prstGeom prst="rect">
            <a:avLst/>
          </a:prstGeom>
          <a:noFill/>
          <a:ln/>
        </p:spPr>
        <p:txBody>
          <a:bodyPr wrap="square" rtlCol="0" anchor="ctr"/>
          <a:lstStyle/>
          <a:p>
            <a:pPr algn="ctr"/>
            <a:r>
              <a:rPr lang="en-US" sz="877" dirty="0">
                <a:solidFill>
                  <a:schemeClr val="tx1"/>
                </a:solidFill>
                <a:latin typeface="Arial" pitchFamily="34" charset="0"/>
                <a:ea typeface="Arial" pitchFamily="34" charset="-122"/>
                <a:cs typeface="Arial" pitchFamily="34" charset="-120"/>
              </a:rPr>
              <a:t>Almarena Conseil RH — </a:t>
            </a:r>
            <a:r>
              <a:rPr lang="fr-FR" sz="900" dirty="0"/>
              <a:t>SIRET : 884 102 369 00029 - Code APE 8559A </a:t>
            </a:r>
          </a:p>
          <a:p>
            <a:pPr algn="ctr"/>
            <a:r>
              <a:rPr lang="en-US" sz="877" dirty="0">
                <a:solidFill>
                  <a:schemeClr val="tx1"/>
                </a:solidFill>
                <a:latin typeface="Arial" pitchFamily="34" charset="0"/>
                <a:ea typeface="Arial" pitchFamily="34" charset="-122"/>
                <a:cs typeface="Arial" pitchFamily="34" charset="-120"/>
                <a:hlinkClick r:id="rId3"/>
              </a:rPr>
              <a:t>www.Almarena-conseilrh.fr</a:t>
            </a:r>
            <a:endParaRPr lang="en-US" sz="877" dirty="0">
              <a:solidFill>
                <a:schemeClr val="tx1"/>
              </a:solidFill>
              <a:latin typeface="Arial" pitchFamily="34" charset="0"/>
              <a:ea typeface="Arial" pitchFamily="34" charset="-122"/>
              <a:cs typeface="Arial" pitchFamily="34" charset="-120"/>
            </a:endParaRPr>
          </a:p>
          <a:p>
            <a:pPr algn="ctr"/>
            <a:endParaRPr lang="en-US" sz="877" dirty="0">
              <a:solidFill>
                <a:schemeClr val="tx1"/>
              </a:solidFill>
            </a:endParaRPr>
          </a:p>
        </p:txBody>
      </p:sp>
      <p:sp>
        <p:nvSpPr>
          <p:cNvPr id="50" name="Text 5">
            <a:extLst>
              <a:ext uri="{FF2B5EF4-FFF2-40B4-BE49-F238E27FC236}">
                <a16:creationId xmlns:a16="http://schemas.microsoft.com/office/drawing/2014/main" id="{180316B5-59D5-E1E0-57FE-D663CBAB0B44}"/>
              </a:ext>
            </a:extLst>
          </p:cNvPr>
          <p:cNvSpPr/>
          <p:nvPr/>
        </p:nvSpPr>
        <p:spPr>
          <a:xfrm>
            <a:off x="1228345"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1</a:t>
            </a:r>
            <a:endParaRPr lang="en-US" sz="1871" dirty="0"/>
          </a:p>
        </p:txBody>
      </p:sp>
      <p:sp>
        <p:nvSpPr>
          <p:cNvPr id="54" name="Text 10">
            <a:extLst>
              <a:ext uri="{FF2B5EF4-FFF2-40B4-BE49-F238E27FC236}">
                <a16:creationId xmlns:a16="http://schemas.microsoft.com/office/drawing/2014/main" id="{54635323-7BE6-85BE-DF5B-674FEEA1A8A4}"/>
              </a:ext>
            </a:extLst>
          </p:cNvPr>
          <p:cNvSpPr/>
          <p:nvPr/>
        </p:nvSpPr>
        <p:spPr>
          <a:xfrm>
            <a:off x="3741294"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2</a:t>
            </a:r>
            <a:endParaRPr lang="en-US" sz="1871" dirty="0"/>
          </a:p>
        </p:txBody>
      </p:sp>
      <p:sp>
        <p:nvSpPr>
          <p:cNvPr id="4" name="Shape 3">
            <a:extLst>
              <a:ext uri="{FF2B5EF4-FFF2-40B4-BE49-F238E27FC236}">
                <a16:creationId xmlns:a16="http://schemas.microsoft.com/office/drawing/2014/main" id="{34EDD3ED-5098-9270-E358-5CAAC808079D}"/>
              </a:ext>
            </a:extLst>
          </p:cNvPr>
          <p:cNvSpPr/>
          <p:nvPr/>
        </p:nvSpPr>
        <p:spPr>
          <a:xfrm>
            <a:off x="374269" y="2003647"/>
            <a:ext cx="3208020" cy="1817878"/>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5" name="Image 0" descr="preencoded.png">
            <a:extLst>
              <a:ext uri="{FF2B5EF4-FFF2-40B4-BE49-F238E27FC236}">
                <a16:creationId xmlns:a16="http://schemas.microsoft.com/office/drawing/2014/main" id="{CBFCDB19-F0EE-FDE7-0D02-E63405020B3D}"/>
              </a:ext>
            </a:extLst>
          </p:cNvPr>
          <p:cNvPicPr>
            <a:picLocks noChangeAspect="1"/>
          </p:cNvPicPr>
          <p:nvPr/>
        </p:nvPicPr>
        <p:blipFill>
          <a:blip r:embed="rId4"/>
          <a:stretch>
            <a:fillRect/>
          </a:stretch>
        </p:blipFill>
        <p:spPr>
          <a:xfrm>
            <a:off x="566750" y="2196128"/>
            <a:ext cx="481203" cy="481203"/>
          </a:xfrm>
          <a:prstGeom prst="rect">
            <a:avLst/>
          </a:prstGeom>
        </p:spPr>
      </p:pic>
      <p:sp>
        <p:nvSpPr>
          <p:cNvPr id="8" name="Text 4">
            <a:extLst>
              <a:ext uri="{FF2B5EF4-FFF2-40B4-BE49-F238E27FC236}">
                <a16:creationId xmlns:a16="http://schemas.microsoft.com/office/drawing/2014/main" id="{62AE028C-007A-C0F5-75BE-A43F5296B593}"/>
              </a:ext>
            </a:extLst>
          </p:cNvPr>
          <p:cNvSpPr/>
          <p:nvPr/>
        </p:nvSpPr>
        <p:spPr>
          <a:xfrm>
            <a:off x="1122807" y="2196128"/>
            <a:ext cx="2352548" cy="481203"/>
          </a:xfrm>
          <a:prstGeom prst="rect">
            <a:avLst/>
          </a:prstGeom>
          <a:noFill/>
          <a:ln/>
        </p:spPr>
        <p:txBody>
          <a:bodyPr wrap="square" rtlCol="0" anchor="ctr"/>
          <a:lstStyle/>
          <a:p>
            <a:r>
              <a:rPr lang="en-US" sz="1169" b="1" dirty="0">
                <a:solidFill>
                  <a:srgbClr val="1A5276"/>
                </a:solidFill>
                <a:latin typeface="Arial" pitchFamily="34" charset="0"/>
                <a:ea typeface="Arial" pitchFamily="34" charset="-122"/>
                <a:cs typeface="Arial" pitchFamily="34" charset="-120"/>
              </a:rPr>
              <a:t>Apports théoriques</a:t>
            </a:r>
            <a:endParaRPr lang="en-US" sz="1169" dirty="0"/>
          </a:p>
        </p:txBody>
      </p:sp>
      <p:sp>
        <p:nvSpPr>
          <p:cNvPr id="9" name="Text 5">
            <a:extLst>
              <a:ext uri="{FF2B5EF4-FFF2-40B4-BE49-F238E27FC236}">
                <a16:creationId xmlns:a16="http://schemas.microsoft.com/office/drawing/2014/main" id="{865061CE-E003-8EA5-0F3B-B32160B61156}"/>
              </a:ext>
            </a:extLst>
          </p:cNvPr>
          <p:cNvSpPr/>
          <p:nvPr/>
        </p:nvSpPr>
        <p:spPr>
          <a:xfrm>
            <a:off x="566750" y="2773572"/>
            <a:ext cx="2908605" cy="962406"/>
          </a:xfrm>
          <a:prstGeom prst="rect">
            <a:avLst/>
          </a:prstGeom>
          <a:noFill/>
          <a:ln/>
        </p:spPr>
        <p:txBody>
          <a:bodyPr wrap="square" rtlCol="0" anchor="ctr"/>
          <a:lstStyle/>
          <a:p>
            <a:r>
              <a:rPr lang="en-US" sz="1052" dirty="0">
                <a:solidFill>
                  <a:srgbClr val="555555"/>
                </a:solidFill>
                <a:latin typeface="Arial" pitchFamily="34" charset="0"/>
                <a:ea typeface="Arial" pitchFamily="34" charset="-122"/>
                <a:cs typeface="Arial" pitchFamily="34" charset="-120"/>
              </a:rPr>
              <a:t>Acquisition des concepts clés, cadres méthodologiques et références réglementaires.</a:t>
            </a:r>
            <a:endParaRPr lang="en-US" sz="1052" dirty="0"/>
          </a:p>
        </p:txBody>
      </p:sp>
      <p:sp>
        <p:nvSpPr>
          <p:cNvPr id="12" name="Shape 6">
            <a:extLst>
              <a:ext uri="{FF2B5EF4-FFF2-40B4-BE49-F238E27FC236}">
                <a16:creationId xmlns:a16="http://schemas.microsoft.com/office/drawing/2014/main" id="{99E6BB64-979E-3F85-06A6-D404DCF3A027}"/>
              </a:ext>
            </a:extLst>
          </p:cNvPr>
          <p:cNvSpPr/>
          <p:nvPr/>
        </p:nvSpPr>
        <p:spPr>
          <a:xfrm>
            <a:off x="3796157" y="2003647"/>
            <a:ext cx="3208020" cy="1817878"/>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13" name="Image 1" descr="preencoded.png">
            <a:extLst>
              <a:ext uri="{FF2B5EF4-FFF2-40B4-BE49-F238E27FC236}">
                <a16:creationId xmlns:a16="http://schemas.microsoft.com/office/drawing/2014/main" id="{B5720BFB-CD43-ECEE-5703-50C5693909B0}"/>
              </a:ext>
            </a:extLst>
          </p:cNvPr>
          <p:cNvPicPr>
            <a:picLocks noChangeAspect="1"/>
          </p:cNvPicPr>
          <p:nvPr/>
        </p:nvPicPr>
        <p:blipFill>
          <a:blip r:embed="rId5"/>
          <a:stretch>
            <a:fillRect/>
          </a:stretch>
        </p:blipFill>
        <p:spPr>
          <a:xfrm>
            <a:off x="3988638" y="2196128"/>
            <a:ext cx="481203" cy="481203"/>
          </a:xfrm>
          <a:prstGeom prst="rect">
            <a:avLst/>
          </a:prstGeom>
        </p:spPr>
      </p:pic>
      <p:sp>
        <p:nvSpPr>
          <p:cNvPr id="14" name="Text 7">
            <a:extLst>
              <a:ext uri="{FF2B5EF4-FFF2-40B4-BE49-F238E27FC236}">
                <a16:creationId xmlns:a16="http://schemas.microsoft.com/office/drawing/2014/main" id="{4F8BFAFB-C2D1-7F95-0CE6-5E4F9D1FC89C}"/>
              </a:ext>
            </a:extLst>
          </p:cNvPr>
          <p:cNvSpPr/>
          <p:nvPr/>
        </p:nvSpPr>
        <p:spPr>
          <a:xfrm>
            <a:off x="4544695" y="2196128"/>
            <a:ext cx="2352548" cy="481203"/>
          </a:xfrm>
          <a:prstGeom prst="rect">
            <a:avLst/>
          </a:prstGeom>
          <a:noFill/>
          <a:ln/>
        </p:spPr>
        <p:txBody>
          <a:bodyPr wrap="square" rtlCol="0" anchor="ctr"/>
          <a:lstStyle/>
          <a:p>
            <a:r>
              <a:rPr lang="en-US" sz="1169" b="1" dirty="0">
                <a:solidFill>
                  <a:srgbClr val="1A5276"/>
                </a:solidFill>
                <a:latin typeface="Arial" pitchFamily="34" charset="0"/>
                <a:ea typeface="Arial" pitchFamily="34" charset="-122"/>
                <a:cs typeface="Arial" pitchFamily="34" charset="-120"/>
              </a:rPr>
              <a:t>Ateliers &amp; mises en situation</a:t>
            </a:r>
            <a:endParaRPr lang="en-US" sz="1169" dirty="0"/>
          </a:p>
        </p:txBody>
      </p:sp>
      <p:sp>
        <p:nvSpPr>
          <p:cNvPr id="16" name="Text 8">
            <a:extLst>
              <a:ext uri="{FF2B5EF4-FFF2-40B4-BE49-F238E27FC236}">
                <a16:creationId xmlns:a16="http://schemas.microsoft.com/office/drawing/2014/main" id="{5DE1A15A-D140-9765-BB08-45D23C30A3C8}"/>
              </a:ext>
            </a:extLst>
          </p:cNvPr>
          <p:cNvSpPr/>
          <p:nvPr/>
        </p:nvSpPr>
        <p:spPr>
          <a:xfrm>
            <a:off x="3988638" y="2773572"/>
            <a:ext cx="2908605" cy="962406"/>
          </a:xfrm>
          <a:prstGeom prst="rect">
            <a:avLst/>
          </a:prstGeom>
          <a:noFill/>
          <a:ln/>
        </p:spPr>
        <p:txBody>
          <a:bodyPr wrap="square" rtlCol="0" anchor="ctr"/>
          <a:lstStyle/>
          <a:p>
            <a:r>
              <a:rPr lang="en-US" sz="1052" dirty="0">
                <a:solidFill>
                  <a:srgbClr val="555555"/>
                </a:solidFill>
                <a:latin typeface="Arial" pitchFamily="34" charset="0"/>
                <a:ea typeface="Arial" pitchFamily="34" charset="-122"/>
                <a:cs typeface="Arial" pitchFamily="34" charset="-120"/>
              </a:rPr>
              <a:t>Travaux pratiques, jeux de rôle, études de cas tirés de situations professionnelles réelles.</a:t>
            </a:r>
            <a:endParaRPr lang="en-US" sz="1052" dirty="0"/>
          </a:p>
        </p:txBody>
      </p:sp>
      <p:sp>
        <p:nvSpPr>
          <p:cNvPr id="17" name="Shape 9">
            <a:extLst>
              <a:ext uri="{FF2B5EF4-FFF2-40B4-BE49-F238E27FC236}">
                <a16:creationId xmlns:a16="http://schemas.microsoft.com/office/drawing/2014/main" id="{691C3F44-7476-CF29-4BAC-F3947985308B}"/>
              </a:ext>
            </a:extLst>
          </p:cNvPr>
          <p:cNvSpPr/>
          <p:nvPr/>
        </p:nvSpPr>
        <p:spPr>
          <a:xfrm>
            <a:off x="7218045" y="2003647"/>
            <a:ext cx="3208020" cy="1817878"/>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18" name="Image 2" descr="preencoded.png">
            <a:extLst>
              <a:ext uri="{FF2B5EF4-FFF2-40B4-BE49-F238E27FC236}">
                <a16:creationId xmlns:a16="http://schemas.microsoft.com/office/drawing/2014/main" id="{0D0BD281-D42F-DBEF-6A0C-C9379FB888CF}"/>
              </a:ext>
            </a:extLst>
          </p:cNvPr>
          <p:cNvPicPr>
            <a:picLocks noChangeAspect="1"/>
          </p:cNvPicPr>
          <p:nvPr/>
        </p:nvPicPr>
        <p:blipFill>
          <a:blip r:embed="rId6"/>
          <a:stretch>
            <a:fillRect/>
          </a:stretch>
        </p:blipFill>
        <p:spPr>
          <a:xfrm>
            <a:off x="7410526" y="2196128"/>
            <a:ext cx="481203" cy="481203"/>
          </a:xfrm>
          <a:prstGeom prst="rect">
            <a:avLst/>
          </a:prstGeom>
        </p:spPr>
      </p:pic>
      <p:sp>
        <p:nvSpPr>
          <p:cNvPr id="19" name="Text 10">
            <a:extLst>
              <a:ext uri="{FF2B5EF4-FFF2-40B4-BE49-F238E27FC236}">
                <a16:creationId xmlns:a16="http://schemas.microsoft.com/office/drawing/2014/main" id="{A8EBE837-A552-E947-59CB-FB72771E6F3E}"/>
              </a:ext>
            </a:extLst>
          </p:cNvPr>
          <p:cNvSpPr/>
          <p:nvPr/>
        </p:nvSpPr>
        <p:spPr>
          <a:xfrm>
            <a:off x="7966583" y="2196128"/>
            <a:ext cx="2352548" cy="481203"/>
          </a:xfrm>
          <a:prstGeom prst="rect">
            <a:avLst/>
          </a:prstGeom>
          <a:noFill/>
          <a:ln/>
        </p:spPr>
        <p:txBody>
          <a:bodyPr wrap="square" rtlCol="0" anchor="ctr"/>
          <a:lstStyle/>
          <a:p>
            <a:r>
              <a:rPr lang="en-US" sz="1169" b="1" dirty="0">
                <a:solidFill>
                  <a:srgbClr val="1A5276"/>
                </a:solidFill>
                <a:latin typeface="Arial" pitchFamily="34" charset="0"/>
                <a:ea typeface="Arial" pitchFamily="34" charset="-122"/>
                <a:cs typeface="Arial" pitchFamily="34" charset="-120"/>
              </a:rPr>
              <a:t>Évaluation continue</a:t>
            </a:r>
            <a:endParaRPr lang="en-US" sz="1169" dirty="0"/>
          </a:p>
        </p:txBody>
      </p:sp>
      <p:sp>
        <p:nvSpPr>
          <p:cNvPr id="20" name="Text 11">
            <a:extLst>
              <a:ext uri="{FF2B5EF4-FFF2-40B4-BE49-F238E27FC236}">
                <a16:creationId xmlns:a16="http://schemas.microsoft.com/office/drawing/2014/main" id="{0F58C913-BEBE-6796-FB3C-760991B004F7}"/>
              </a:ext>
            </a:extLst>
          </p:cNvPr>
          <p:cNvSpPr/>
          <p:nvPr/>
        </p:nvSpPr>
        <p:spPr>
          <a:xfrm>
            <a:off x="7410526" y="2773572"/>
            <a:ext cx="2908605" cy="962406"/>
          </a:xfrm>
          <a:prstGeom prst="rect">
            <a:avLst/>
          </a:prstGeom>
          <a:noFill/>
          <a:ln/>
        </p:spPr>
        <p:txBody>
          <a:bodyPr wrap="square" rtlCol="0" anchor="ctr"/>
          <a:lstStyle/>
          <a:p>
            <a:r>
              <a:rPr lang="en-US" sz="1052" dirty="0">
                <a:solidFill>
                  <a:srgbClr val="555555"/>
                </a:solidFill>
                <a:latin typeface="Arial" pitchFamily="34" charset="0"/>
                <a:ea typeface="Arial" pitchFamily="34" charset="-122"/>
                <a:cs typeface="Arial" pitchFamily="34" charset="-120"/>
              </a:rPr>
              <a:t>Mises </a:t>
            </a:r>
            <a:r>
              <a:rPr lang="en-US" sz="1052" dirty="0" err="1">
                <a:solidFill>
                  <a:srgbClr val="555555"/>
                </a:solidFill>
                <a:latin typeface="Arial" pitchFamily="34" charset="0"/>
                <a:ea typeface="Arial" pitchFamily="34" charset="-122"/>
                <a:cs typeface="Arial" pitchFamily="34" charset="-120"/>
              </a:rPr>
              <a:t>en</a:t>
            </a:r>
            <a:r>
              <a:rPr lang="en-US" sz="1052" dirty="0">
                <a:solidFill>
                  <a:srgbClr val="555555"/>
                </a:solidFill>
                <a:latin typeface="Arial" pitchFamily="34" charset="0"/>
                <a:ea typeface="Arial" pitchFamily="34" charset="-122"/>
                <a:cs typeface="Arial" pitchFamily="34" charset="-120"/>
              </a:rPr>
              <a:t> situation, exercices et auto-évaluations jalonnent le parcours pour ancrer les acquis.</a:t>
            </a:r>
            <a:endParaRPr lang="en-US" sz="1052" dirty="0"/>
          </a:p>
        </p:txBody>
      </p:sp>
      <p:sp>
        <p:nvSpPr>
          <p:cNvPr id="21" name="Shape 12">
            <a:extLst>
              <a:ext uri="{FF2B5EF4-FFF2-40B4-BE49-F238E27FC236}">
                <a16:creationId xmlns:a16="http://schemas.microsoft.com/office/drawing/2014/main" id="{297D1C2E-A31B-5BE0-5A93-7D0567170782}"/>
              </a:ext>
            </a:extLst>
          </p:cNvPr>
          <p:cNvSpPr/>
          <p:nvPr/>
        </p:nvSpPr>
        <p:spPr>
          <a:xfrm>
            <a:off x="374269" y="4088860"/>
            <a:ext cx="3208020" cy="1817878"/>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22" name="Image 3" descr="preencoded.png">
            <a:extLst>
              <a:ext uri="{FF2B5EF4-FFF2-40B4-BE49-F238E27FC236}">
                <a16:creationId xmlns:a16="http://schemas.microsoft.com/office/drawing/2014/main" id="{30D42B83-231C-8456-9620-93722FC6FD48}"/>
              </a:ext>
            </a:extLst>
          </p:cNvPr>
          <p:cNvPicPr>
            <a:picLocks noChangeAspect="1"/>
          </p:cNvPicPr>
          <p:nvPr/>
        </p:nvPicPr>
        <p:blipFill>
          <a:blip r:embed="rId7"/>
          <a:stretch>
            <a:fillRect/>
          </a:stretch>
        </p:blipFill>
        <p:spPr>
          <a:xfrm>
            <a:off x="566750" y="4281341"/>
            <a:ext cx="481203" cy="481203"/>
          </a:xfrm>
          <a:prstGeom prst="rect">
            <a:avLst/>
          </a:prstGeom>
        </p:spPr>
      </p:pic>
      <p:sp>
        <p:nvSpPr>
          <p:cNvPr id="23" name="Text 13">
            <a:extLst>
              <a:ext uri="{FF2B5EF4-FFF2-40B4-BE49-F238E27FC236}">
                <a16:creationId xmlns:a16="http://schemas.microsoft.com/office/drawing/2014/main" id="{1B1D17E0-E217-BF8B-9B18-64BE95EBC61C}"/>
              </a:ext>
            </a:extLst>
          </p:cNvPr>
          <p:cNvSpPr/>
          <p:nvPr/>
        </p:nvSpPr>
        <p:spPr>
          <a:xfrm>
            <a:off x="1122807" y="4281341"/>
            <a:ext cx="2352548" cy="481203"/>
          </a:xfrm>
          <a:prstGeom prst="rect">
            <a:avLst/>
          </a:prstGeom>
          <a:noFill/>
          <a:ln/>
        </p:spPr>
        <p:txBody>
          <a:bodyPr wrap="square" rtlCol="0" anchor="ctr"/>
          <a:lstStyle/>
          <a:p>
            <a:r>
              <a:rPr lang="en-US" sz="1169" b="1" dirty="0">
                <a:solidFill>
                  <a:srgbClr val="1A5276"/>
                </a:solidFill>
                <a:latin typeface="Arial" pitchFamily="34" charset="0"/>
                <a:ea typeface="Arial" pitchFamily="34" charset="-122"/>
                <a:cs typeface="Arial" pitchFamily="34" charset="-120"/>
              </a:rPr>
              <a:t>Suivi individualisé</a:t>
            </a:r>
            <a:endParaRPr lang="en-US" sz="1169" dirty="0"/>
          </a:p>
        </p:txBody>
      </p:sp>
      <p:sp>
        <p:nvSpPr>
          <p:cNvPr id="24" name="Text 14">
            <a:extLst>
              <a:ext uri="{FF2B5EF4-FFF2-40B4-BE49-F238E27FC236}">
                <a16:creationId xmlns:a16="http://schemas.microsoft.com/office/drawing/2014/main" id="{B7B353C7-6F70-CC14-6310-26739D7AC34B}"/>
              </a:ext>
            </a:extLst>
          </p:cNvPr>
          <p:cNvSpPr/>
          <p:nvPr/>
        </p:nvSpPr>
        <p:spPr>
          <a:xfrm>
            <a:off x="566750" y="4858785"/>
            <a:ext cx="2908605" cy="962406"/>
          </a:xfrm>
          <a:prstGeom prst="rect">
            <a:avLst/>
          </a:prstGeom>
          <a:noFill/>
          <a:ln/>
        </p:spPr>
        <p:txBody>
          <a:bodyPr wrap="square" rtlCol="0" anchor="ctr"/>
          <a:lstStyle/>
          <a:p>
            <a:r>
              <a:rPr lang="en-US" sz="1052" dirty="0">
                <a:solidFill>
                  <a:srgbClr val="555555"/>
                </a:solidFill>
                <a:latin typeface="Arial" pitchFamily="34" charset="0"/>
                <a:ea typeface="Arial" pitchFamily="34" charset="-122"/>
                <a:cs typeface="Arial" pitchFamily="34" charset="-120"/>
              </a:rPr>
              <a:t>Le formateur adapte le rythme et le contenu aux besoins identifiés en cours de formation.</a:t>
            </a:r>
            <a:endParaRPr lang="en-US" sz="1052" dirty="0"/>
          </a:p>
        </p:txBody>
      </p:sp>
      <p:sp>
        <p:nvSpPr>
          <p:cNvPr id="25" name="Shape 15">
            <a:extLst>
              <a:ext uri="{FF2B5EF4-FFF2-40B4-BE49-F238E27FC236}">
                <a16:creationId xmlns:a16="http://schemas.microsoft.com/office/drawing/2014/main" id="{B17B9452-2DDC-BB9F-F77F-B9F3639C1881}"/>
              </a:ext>
            </a:extLst>
          </p:cNvPr>
          <p:cNvSpPr/>
          <p:nvPr/>
        </p:nvSpPr>
        <p:spPr>
          <a:xfrm>
            <a:off x="3796157" y="4088860"/>
            <a:ext cx="3208020" cy="1817878"/>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26" name="Image 4" descr="preencoded.png">
            <a:extLst>
              <a:ext uri="{FF2B5EF4-FFF2-40B4-BE49-F238E27FC236}">
                <a16:creationId xmlns:a16="http://schemas.microsoft.com/office/drawing/2014/main" id="{464F0DA4-204C-AEC9-5A56-DC9C20BE1519}"/>
              </a:ext>
            </a:extLst>
          </p:cNvPr>
          <p:cNvPicPr>
            <a:picLocks noChangeAspect="1"/>
          </p:cNvPicPr>
          <p:nvPr/>
        </p:nvPicPr>
        <p:blipFill>
          <a:blip r:embed="rId8"/>
          <a:stretch>
            <a:fillRect/>
          </a:stretch>
        </p:blipFill>
        <p:spPr>
          <a:xfrm>
            <a:off x="3988638" y="4281341"/>
            <a:ext cx="481203" cy="481203"/>
          </a:xfrm>
          <a:prstGeom prst="rect">
            <a:avLst/>
          </a:prstGeom>
        </p:spPr>
      </p:pic>
      <p:sp>
        <p:nvSpPr>
          <p:cNvPr id="27" name="Text 16">
            <a:extLst>
              <a:ext uri="{FF2B5EF4-FFF2-40B4-BE49-F238E27FC236}">
                <a16:creationId xmlns:a16="http://schemas.microsoft.com/office/drawing/2014/main" id="{FE72FCAE-76CB-6259-2144-421E48CABF38}"/>
              </a:ext>
            </a:extLst>
          </p:cNvPr>
          <p:cNvSpPr/>
          <p:nvPr/>
        </p:nvSpPr>
        <p:spPr>
          <a:xfrm>
            <a:off x="4544695" y="4281341"/>
            <a:ext cx="2352548" cy="481203"/>
          </a:xfrm>
          <a:prstGeom prst="rect">
            <a:avLst/>
          </a:prstGeom>
          <a:noFill/>
          <a:ln/>
        </p:spPr>
        <p:txBody>
          <a:bodyPr wrap="square" rtlCol="0" anchor="ctr"/>
          <a:lstStyle/>
          <a:p>
            <a:r>
              <a:rPr lang="en-US" sz="1169" b="1" dirty="0">
                <a:solidFill>
                  <a:srgbClr val="1A5276"/>
                </a:solidFill>
                <a:latin typeface="Arial" pitchFamily="34" charset="0"/>
                <a:ea typeface="Arial" pitchFamily="34" charset="-122"/>
                <a:cs typeface="Arial" pitchFamily="34" charset="-120"/>
              </a:rPr>
              <a:t>Supports &amp; ressources</a:t>
            </a:r>
            <a:endParaRPr lang="en-US" sz="1169" dirty="0"/>
          </a:p>
        </p:txBody>
      </p:sp>
      <p:sp>
        <p:nvSpPr>
          <p:cNvPr id="29" name="Text 17">
            <a:extLst>
              <a:ext uri="{FF2B5EF4-FFF2-40B4-BE49-F238E27FC236}">
                <a16:creationId xmlns:a16="http://schemas.microsoft.com/office/drawing/2014/main" id="{FC25E1F1-040A-7F60-70AC-4FDFA326FD14}"/>
              </a:ext>
            </a:extLst>
          </p:cNvPr>
          <p:cNvSpPr/>
          <p:nvPr/>
        </p:nvSpPr>
        <p:spPr>
          <a:xfrm>
            <a:off x="3988638" y="4858785"/>
            <a:ext cx="2908605" cy="962406"/>
          </a:xfrm>
          <a:prstGeom prst="rect">
            <a:avLst/>
          </a:prstGeom>
          <a:noFill/>
          <a:ln/>
        </p:spPr>
        <p:txBody>
          <a:bodyPr wrap="square" rtlCol="0" anchor="ctr"/>
          <a:lstStyle/>
          <a:p>
            <a:r>
              <a:rPr lang="en-US" sz="1052" dirty="0">
                <a:solidFill>
                  <a:srgbClr val="555555"/>
                </a:solidFill>
                <a:latin typeface="Arial" pitchFamily="34" charset="0"/>
                <a:ea typeface="Arial" pitchFamily="34" charset="-122"/>
                <a:cs typeface="Arial" pitchFamily="34" charset="-120"/>
              </a:rPr>
              <a:t>Remise </a:t>
            </a:r>
            <a:r>
              <a:rPr lang="en-US" sz="1052" dirty="0" err="1">
                <a:solidFill>
                  <a:srgbClr val="555555"/>
                </a:solidFill>
                <a:latin typeface="Arial" pitchFamily="34" charset="0"/>
                <a:ea typeface="Arial" pitchFamily="34" charset="-122"/>
                <a:cs typeface="Arial" pitchFamily="34" charset="-120"/>
              </a:rPr>
              <a:t>en</a:t>
            </a:r>
            <a:r>
              <a:rPr lang="en-US" sz="1052" dirty="0">
                <a:solidFill>
                  <a:srgbClr val="555555"/>
                </a:solidFill>
                <a:latin typeface="Arial" pitchFamily="34" charset="0"/>
                <a:ea typeface="Arial" pitchFamily="34" charset="-122"/>
                <a:cs typeface="Arial" pitchFamily="34" charset="-120"/>
              </a:rPr>
              <a:t> </a:t>
            </a:r>
            <a:r>
              <a:rPr lang="en-US" sz="1052" dirty="0" err="1">
                <a:solidFill>
                  <a:srgbClr val="555555"/>
                </a:solidFill>
                <a:latin typeface="Arial" pitchFamily="34" charset="0"/>
                <a:ea typeface="Arial" pitchFamily="34" charset="-122"/>
                <a:cs typeface="Arial" pitchFamily="34" charset="-120"/>
              </a:rPr>
              <a:t>cours</a:t>
            </a:r>
            <a:r>
              <a:rPr lang="en-US" sz="1052" dirty="0">
                <a:solidFill>
                  <a:srgbClr val="555555"/>
                </a:solidFill>
                <a:latin typeface="Arial" pitchFamily="34" charset="0"/>
                <a:ea typeface="Arial" pitchFamily="34" charset="-122"/>
                <a:cs typeface="Arial" pitchFamily="34" charset="-120"/>
              </a:rPr>
              <a:t> et </a:t>
            </a:r>
            <a:r>
              <a:rPr lang="en-US" sz="1052" dirty="0" err="1">
                <a:solidFill>
                  <a:srgbClr val="555555"/>
                </a:solidFill>
                <a:latin typeface="Arial" pitchFamily="34" charset="0"/>
                <a:ea typeface="Arial" pitchFamily="34" charset="-122"/>
                <a:cs typeface="Arial" pitchFamily="34" charset="-120"/>
              </a:rPr>
              <a:t>en</a:t>
            </a:r>
            <a:r>
              <a:rPr lang="en-US" sz="1052" dirty="0">
                <a:solidFill>
                  <a:srgbClr val="555555"/>
                </a:solidFill>
                <a:latin typeface="Arial" pitchFamily="34" charset="0"/>
                <a:ea typeface="Arial" pitchFamily="34" charset="-122"/>
                <a:cs typeface="Arial" pitchFamily="34" charset="-120"/>
              </a:rPr>
              <a:t> fin de formation</a:t>
            </a:r>
            <a:endParaRPr lang="en-US" sz="1052" dirty="0"/>
          </a:p>
        </p:txBody>
      </p:sp>
      <p:sp>
        <p:nvSpPr>
          <p:cNvPr id="30" name="Shape 18">
            <a:extLst>
              <a:ext uri="{FF2B5EF4-FFF2-40B4-BE49-F238E27FC236}">
                <a16:creationId xmlns:a16="http://schemas.microsoft.com/office/drawing/2014/main" id="{1DF66CF7-95A8-FB3A-0B61-BF3A994E4D01}"/>
              </a:ext>
            </a:extLst>
          </p:cNvPr>
          <p:cNvSpPr/>
          <p:nvPr/>
        </p:nvSpPr>
        <p:spPr>
          <a:xfrm>
            <a:off x="7218045" y="4088860"/>
            <a:ext cx="3208020" cy="1817878"/>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31" name="Image 5" descr="preencoded.png">
            <a:extLst>
              <a:ext uri="{FF2B5EF4-FFF2-40B4-BE49-F238E27FC236}">
                <a16:creationId xmlns:a16="http://schemas.microsoft.com/office/drawing/2014/main" id="{7C82EB22-3B25-41C2-6AA2-3562D4A3200A}"/>
              </a:ext>
            </a:extLst>
          </p:cNvPr>
          <p:cNvPicPr>
            <a:picLocks noChangeAspect="1"/>
          </p:cNvPicPr>
          <p:nvPr/>
        </p:nvPicPr>
        <p:blipFill>
          <a:blip r:embed="rId9"/>
          <a:stretch>
            <a:fillRect/>
          </a:stretch>
        </p:blipFill>
        <p:spPr>
          <a:xfrm>
            <a:off x="7410526" y="4281341"/>
            <a:ext cx="481203" cy="481203"/>
          </a:xfrm>
          <a:prstGeom prst="rect">
            <a:avLst/>
          </a:prstGeom>
        </p:spPr>
      </p:pic>
      <p:sp>
        <p:nvSpPr>
          <p:cNvPr id="32" name="Text 19">
            <a:extLst>
              <a:ext uri="{FF2B5EF4-FFF2-40B4-BE49-F238E27FC236}">
                <a16:creationId xmlns:a16="http://schemas.microsoft.com/office/drawing/2014/main" id="{B74B47FB-4E32-46C6-C2F6-9331EC50458D}"/>
              </a:ext>
            </a:extLst>
          </p:cNvPr>
          <p:cNvSpPr/>
          <p:nvPr/>
        </p:nvSpPr>
        <p:spPr>
          <a:xfrm>
            <a:off x="7966583" y="4281341"/>
            <a:ext cx="2352548" cy="481203"/>
          </a:xfrm>
          <a:prstGeom prst="rect">
            <a:avLst/>
          </a:prstGeom>
          <a:noFill/>
          <a:ln/>
        </p:spPr>
        <p:txBody>
          <a:bodyPr wrap="square" rtlCol="0" anchor="ctr"/>
          <a:lstStyle/>
          <a:p>
            <a:r>
              <a:rPr lang="en-US" sz="1169" b="1" dirty="0">
                <a:solidFill>
                  <a:srgbClr val="1A5276"/>
                </a:solidFill>
                <a:latin typeface="Arial" pitchFamily="34" charset="0"/>
                <a:ea typeface="Arial" pitchFamily="34" charset="-122"/>
                <a:cs typeface="Arial" pitchFamily="34" charset="-120"/>
              </a:rPr>
              <a:t>Bilan de fin de parcours</a:t>
            </a:r>
            <a:endParaRPr lang="en-US" sz="1169" dirty="0"/>
          </a:p>
        </p:txBody>
      </p:sp>
      <p:sp>
        <p:nvSpPr>
          <p:cNvPr id="33" name="Text 20">
            <a:extLst>
              <a:ext uri="{FF2B5EF4-FFF2-40B4-BE49-F238E27FC236}">
                <a16:creationId xmlns:a16="http://schemas.microsoft.com/office/drawing/2014/main" id="{5B94AB31-2373-3353-6D6A-AE3E8B231F13}"/>
              </a:ext>
            </a:extLst>
          </p:cNvPr>
          <p:cNvSpPr/>
          <p:nvPr/>
        </p:nvSpPr>
        <p:spPr>
          <a:xfrm>
            <a:off x="7410526" y="4858785"/>
            <a:ext cx="2908605" cy="962406"/>
          </a:xfrm>
          <a:prstGeom prst="rect">
            <a:avLst/>
          </a:prstGeom>
          <a:noFill/>
          <a:ln/>
        </p:spPr>
        <p:txBody>
          <a:bodyPr wrap="square" rtlCol="0" anchor="ctr"/>
          <a:lstStyle/>
          <a:p>
            <a:r>
              <a:rPr lang="en-US" sz="1052" dirty="0">
                <a:solidFill>
                  <a:srgbClr val="555555"/>
                </a:solidFill>
                <a:latin typeface="Arial" pitchFamily="34" charset="0"/>
                <a:ea typeface="Arial" pitchFamily="34" charset="-122"/>
                <a:cs typeface="Arial" pitchFamily="34" charset="-120"/>
              </a:rPr>
              <a:t>Évaluation finale des acquis, remise d'une attestation de formation et compte-rendu individualisé.</a:t>
            </a:r>
            <a:endParaRPr lang="en-US" sz="1052" dirty="0"/>
          </a:p>
        </p:txBody>
      </p:sp>
    </p:spTree>
    <p:extLst>
      <p:ext uri="{BB962C8B-B14F-4D97-AF65-F5344CB8AC3E}">
        <p14:creationId xmlns:p14="http://schemas.microsoft.com/office/powerpoint/2010/main" val="1843672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A89350-3504-F221-2F66-D0290A4AE18D}"/>
            </a:ext>
          </a:extLst>
        </p:cNvPr>
        <p:cNvGrpSpPr/>
        <p:nvPr/>
      </p:nvGrpSpPr>
      <p:grpSpPr>
        <a:xfrm>
          <a:off x="0" y="0"/>
          <a:ext cx="0" cy="0"/>
          <a:chOff x="0" y="0"/>
          <a:chExt cx="0" cy="0"/>
        </a:xfrm>
      </p:grpSpPr>
      <p:sp>
        <p:nvSpPr>
          <p:cNvPr id="44" name="Shape 13">
            <a:extLst>
              <a:ext uri="{FF2B5EF4-FFF2-40B4-BE49-F238E27FC236}">
                <a16:creationId xmlns:a16="http://schemas.microsoft.com/office/drawing/2014/main" id="{E41F45D3-6BF9-F953-2CA2-D8A417B881DB}"/>
              </a:ext>
            </a:extLst>
          </p:cNvPr>
          <p:cNvSpPr/>
          <p:nvPr/>
        </p:nvSpPr>
        <p:spPr>
          <a:xfrm>
            <a:off x="5400167" y="2003647"/>
            <a:ext cx="2352548" cy="427736"/>
          </a:xfrm>
          <a:prstGeom prst="rect">
            <a:avLst/>
          </a:prstGeom>
          <a:solidFill>
            <a:srgbClr val="1A5276"/>
          </a:solidFill>
          <a:ln/>
        </p:spPr>
        <p:txBody>
          <a:bodyPr/>
          <a:lstStyle/>
          <a:p>
            <a:pPr algn="ctr"/>
            <a:r>
              <a:rPr lang="fr-FR" sz="1600" b="1" dirty="0">
                <a:solidFill>
                  <a:schemeClr val="bg1"/>
                </a:solidFill>
              </a:rPr>
              <a:t>Après</a:t>
            </a:r>
          </a:p>
        </p:txBody>
      </p:sp>
      <p:sp>
        <p:nvSpPr>
          <p:cNvPr id="56" name="Shape 8">
            <a:extLst>
              <a:ext uri="{FF2B5EF4-FFF2-40B4-BE49-F238E27FC236}">
                <a16:creationId xmlns:a16="http://schemas.microsoft.com/office/drawing/2014/main" id="{BB590DF7-1CC7-CD09-4A2F-92B9E5D3E362}"/>
              </a:ext>
            </a:extLst>
          </p:cNvPr>
          <p:cNvSpPr/>
          <p:nvPr/>
        </p:nvSpPr>
        <p:spPr>
          <a:xfrm>
            <a:off x="2887218" y="2012529"/>
            <a:ext cx="2352548" cy="427736"/>
          </a:xfrm>
          <a:prstGeom prst="rect">
            <a:avLst/>
          </a:prstGeom>
          <a:solidFill>
            <a:srgbClr val="1A5276"/>
          </a:solidFill>
          <a:ln/>
        </p:spPr>
        <p:txBody>
          <a:bodyPr/>
          <a:lstStyle/>
          <a:p>
            <a:endParaRPr lang="fr-FR"/>
          </a:p>
        </p:txBody>
      </p:sp>
      <p:sp>
        <p:nvSpPr>
          <p:cNvPr id="6" name="object 6">
            <a:extLst>
              <a:ext uri="{FF2B5EF4-FFF2-40B4-BE49-F238E27FC236}">
                <a16:creationId xmlns:a16="http://schemas.microsoft.com/office/drawing/2014/main" id="{CF4DD543-2AE6-D418-ADF0-27960E739269}"/>
              </a:ext>
            </a:extLst>
          </p:cNvPr>
          <p:cNvSpPr txBox="1"/>
          <p:nvPr/>
        </p:nvSpPr>
        <p:spPr>
          <a:xfrm>
            <a:off x="8940541" y="594783"/>
            <a:ext cx="1231900" cy="314960"/>
          </a:xfrm>
          <a:prstGeom prst="rect">
            <a:avLst/>
          </a:prstGeom>
        </p:spPr>
        <p:txBody>
          <a:bodyPr vert="horz" wrap="square" lIns="0" tIns="12700" rIns="0" bIns="0" rtlCol="0">
            <a:spAutoFit/>
          </a:bodyPr>
          <a:lstStyle/>
          <a:p>
            <a:pPr marL="12700" algn="r">
              <a:lnSpc>
                <a:spcPct val="100000"/>
              </a:lnSpc>
              <a:spcBef>
                <a:spcPts val="100"/>
              </a:spcBef>
            </a:pPr>
            <a:r>
              <a:rPr lang="fr-FR" sz="1900" dirty="0">
                <a:solidFill>
                  <a:srgbClr val="B29B3D"/>
                </a:solidFill>
                <a:latin typeface="Almarena Monospaced"/>
                <a:cs typeface="Almarena Monospaced"/>
              </a:rPr>
              <a:t>A</a:t>
            </a:r>
            <a:endParaRPr sz="1900" dirty="0">
              <a:latin typeface="Almarena Monospaced"/>
              <a:cs typeface="Almarena Monospaced"/>
            </a:endParaRPr>
          </a:p>
        </p:txBody>
      </p:sp>
      <p:sp>
        <p:nvSpPr>
          <p:cNvPr id="7" name="object 7">
            <a:extLst>
              <a:ext uri="{FF2B5EF4-FFF2-40B4-BE49-F238E27FC236}">
                <a16:creationId xmlns:a16="http://schemas.microsoft.com/office/drawing/2014/main" id="{64F8A192-0EDD-AD60-39C5-8597BA0626B6}"/>
              </a:ext>
            </a:extLst>
          </p:cNvPr>
          <p:cNvSpPr/>
          <p:nvPr/>
        </p:nvSpPr>
        <p:spPr>
          <a:xfrm>
            <a:off x="540000" y="1099592"/>
            <a:ext cx="9618980" cy="0"/>
          </a:xfrm>
          <a:custGeom>
            <a:avLst/>
            <a:gdLst/>
            <a:ahLst/>
            <a:cxnLst/>
            <a:rect l="l" t="t" r="r" b="b"/>
            <a:pathLst>
              <a:path w="9618980">
                <a:moveTo>
                  <a:pt x="0" y="0"/>
                </a:moveTo>
                <a:lnTo>
                  <a:pt x="9618560" y="0"/>
                </a:lnTo>
              </a:path>
            </a:pathLst>
          </a:custGeom>
          <a:ln w="3175">
            <a:solidFill>
              <a:srgbClr val="231F20"/>
            </a:solidFill>
          </a:ln>
        </p:spPr>
        <p:txBody>
          <a:bodyPr wrap="square" lIns="0" tIns="0" rIns="0" bIns="0" rtlCol="0"/>
          <a:lstStyle/>
          <a:p>
            <a:endParaRPr/>
          </a:p>
        </p:txBody>
      </p:sp>
      <p:pic>
        <p:nvPicPr>
          <p:cNvPr id="10" name="object 10">
            <a:extLst>
              <a:ext uri="{FF2B5EF4-FFF2-40B4-BE49-F238E27FC236}">
                <a16:creationId xmlns:a16="http://schemas.microsoft.com/office/drawing/2014/main" id="{12FBA762-DA1E-BC91-8873-9F5554DD97B8}"/>
              </a:ext>
            </a:extLst>
          </p:cNvPr>
          <p:cNvPicPr/>
          <p:nvPr/>
        </p:nvPicPr>
        <p:blipFill>
          <a:blip r:embed="rId2" cstate="print"/>
          <a:stretch>
            <a:fillRect/>
          </a:stretch>
        </p:blipFill>
        <p:spPr>
          <a:xfrm>
            <a:off x="544284" y="6505493"/>
            <a:ext cx="730710" cy="731100"/>
          </a:xfrm>
          <a:prstGeom prst="rect">
            <a:avLst/>
          </a:prstGeom>
        </p:spPr>
      </p:pic>
      <p:sp>
        <p:nvSpPr>
          <p:cNvPr id="11" name="object 11">
            <a:extLst>
              <a:ext uri="{FF2B5EF4-FFF2-40B4-BE49-F238E27FC236}">
                <a16:creationId xmlns:a16="http://schemas.microsoft.com/office/drawing/2014/main" id="{54452B6C-DBC3-5296-1FE4-FB2672B61944}"/>
              </a:ext>
            </a:extLst>
          </p:cNvPr>
          <p:cNvSpPr txBox="1">
            <a:spLocks noGrp="1"/>
          </p:cNvSpPr>
          <p:nvPr>
            <p:ph type="ftr" sz="quarter" idx="5"/>
          </p:nvPr>
        </p:nvSpPr>
        <p:spPr>
          <a:prstGeom prst="rect">
            <a:avLst/>
          </a:prstGeom>
        </p:spPr>
        <p:txBody>
          <a:bodyPr vert="horz" wrap="square" lIns="0" tIns="635" rIns="0" bIns="0" rtlCol="0">
            <a:spAutoFit/>
          </a:bodyPr>
          <a:lstStyle/>
          <a:p>
            <a:pPr marL="12700">
              <a:lnSpc>
                <a:spcPct val="100000"/>
              </a:lnSpc>
              <a:spcBef>
                <a:spcPts val="5"/>
              </a:spcBef>
            </a:pPr>
            <a:r>
              <a:t>almarena-</a:t>
            </a:r>
            <a:r>
              <a:rPr spc="-10"/>
              <a:t>conseilrh.fr</a:t>
            </a:r>
            <a:endParaRPr spc="-10" dirty="0"/>
          </a:p>
        </p:txBody>
      </p:sp>
      <p:sp>
        <p:nvSpPr>
          <p:cNvPr id="2" name="Text 1">
            <a:extLst>
              <a:ext uri="{FF2B5EF4-FFF2-40B4-BE49-F238E27FC236}">
                <a16:creationId xmlns:a16="http://schemas.microsoft.com/office/drawing/2014/main" id="{03F524C6-46C6-6C56-98BA-54A20B04211D}"/>
              </a:ext>
            </a:extLst>
          </p:cNvPr>
          <p:cNvSpPr/>
          <p:nvPr/>
        </p:nvSpPr>
        <p:spPr>
          <a:xfrm>
            <a:off x="520959" y="436677"/>
            <a:ext cx="9837928" cy="534670"/>
          </a:xfrm>
          <a:prstGeom prst="rect">
            <a:avLst/>
          </a:prstGeom>
          <a:noFill/>
          <a:ln/>
        </p:spPr>
        <p:txBody>
          <a:bodyPr wrap="square" rtlCol="0" anchor="ctr"/>
          <a:lstStyle/>
          <a:p>
            <a:r>
              <a:rPr lang="en-US" sz="2573" b="1" dirty="0">
                <a:solidFill>
                  <a:schemeClr val="tx1"/>
                </a:solidFill>
                <a:latin typeface="Arial" pitchFamily="34" charset="0"/>
                <a:ea typeface="Arial" pitchFamily="34" charset="-122"/>
                <a:cs typeface="Arial" pitchFamily="34" charset="-120"/>
              </a:rPr>
              <a:t>Evaluation des acquis</a:t>
            </a:r>
            <a:endParaRPr lang="en-US" sz="2573" dirty="0">
              <a:solidFill>
                <a:schemeClr val="tx1"/>
              </a:solidFill>
            </a:endParaRPr>
          </a:p>
        </p:txBody>
      </p:sp>
      <p:sp>
        <p:nvSpPr>
          <p:cNvPr id="3" name="Text 2">
            <a:extLst>
              <a:ext uri="{FF2B5EF4-FFF2-40B4-BE49-F238E27FC236}">
                <a16:creationId xmlns:a16="http://schemas.microsoft.com/office/drawing/2014/main" id="{7444CFF2-406A-B4C8-1A9C-383D9151894D}"/>
              </a:ext>
            </a:extLst>
          </p:cNvPr>
          <p:cNvSpPr/>
          <p:nvPr/>
        </p:nvSpPr>
        <p:spPr>
          <a:xfrm>
            <a:off x="427736" y="1394123"/>
            <a:ext cx="9837928" cy="374269"/>
          </a:xfrm>
          <a:prstGeom prst="rect">
            <a:avLst/>
          </a:prstGeom>
          <a:noFill/>
          <a:ln/>
        </p:spPr>
        <p:txBody>
          <a:bodyPr wrap="square" rtlCol="0" anchor="ctr"/>
          <a:lstStyle/>
          <a:p>
            <a:r>
              <a:rPr lang="en-US" sz="1286" i="1" dirty="0" err="1">
                <a:solidFill>
                  <a:schemeClr val="tx1"/>
                </a:solidFill>
                <a:latin typeface="Arial" pitchFamily="34" charset="0"/>
                <a:ea typeface="Arial" pitchFamily="34" charset="-122"/>
                <a:cs typeface="Arial" pitchFamily="34" charset="-120"/>
              </a:rPr>
              <a:t>Mesurez</a:t>
            </a:r>
            <a:r>
              <a:rPr lang="en-US" sz="1286" i="1" dirty="0">
                <a:solidFill>
                  <a:schemeClr val="tx1"/>
                </a:solidFill>
                <a:latin typeface="Arial" pitchFamily="34" charset="0"/>
                <a:ea typeface="Arial" pitchFamily="34" charset="-122"/>
                <a:cs typeface="Arial" pitchFamily="34" charset="-120"/>
              </a:rPr>
              <a:t> </a:t>
            </a:r>
            <a:r>
              <a:rPr lang="en-US" sz="1286" i="1" dirty="0" err="1">
                <a:solidFill>
                  <a:schemeClr val="tx1"/>
                </a:solidFill>
                <a:latin typeface="Arial" pitchFamily="34" charset="0"/>
                <a:ea typeface="Arial" pitchFamily="34" charset="-122"/>
                <a:cs typeface="Arial" pitchFamily="34" charset="-120"/>
              </a:rPr>
              <a:t>votre</a:t>
            </a:r>
            <a:r>
              <a:rPr lang="en-US" sz="1286" i="1" dirty="0">
                <a:solidFill>
                  <a:schemeClr val="tx1"/>
                </a:solidFill>
                <a:latin typeface="Arial" pitchFamily="34" charset="0"/>
                <a:ea typeface="Arial" pitchFamily="34" charset="-122"/>
                <a:cs typeface="Arial" pitchFamily="34" charset="-120"/>
              </a:rPr>
              <a:t> progression tout au long du </a:t>
            </a:r>
            <a:r>
              <a:rPr lang="en-US" sz="1286" i="1" dirty="0" err="1">
                <a:solidFill>
                  <a:schemeClr val="tx1"/>
                </a:solidFill>
                <a:latin typeface="Arial" pitchFamily="34" charset="0"/>
                <a:ea typeface="Arial" pitchFamily="34" charset="-122"/>
                <a:cs typeface="Arial" pitchFamily="34" charset="-120"/>
              </a:rPr>
              <a:t>parcours</a:t>
            </a:r>
            <a:endParaRPr lang="en-US" sz="1286" i="1" dirty="0">
              <a:solidFill>
                <a:schemeClr val="tx1"/>
              </a:solidFill>
              <a:latin typeface="Arial" pitchFamily="34" charset="0"/>
              <a:ea typeface="Arial" pitchFamily="34" charset="-122"/>
              <a:cs typeface="Arial" pitchFamily="34" charset="-120"/>
            </a:endParaRPr>
          </a:p>
        </p:txBody>
      </p:sp>
      <p:sp>
        <p:nvSpPr>
          <p:cNvPr id="28" name="Text 15">
            <a:extLst>
              <a:ext uri="{FF2B5EF4-FFF2-40B4-BE49-F238E27FC236}">
                <a16:creationId xmlns:a16="http://schemas.microsoft.com/office/drawing/2014/main" id="{4BF50DB0-3B86-41B2-8805-61DB0BFBA74C}"/>
              </a:ext>
            </a:extLst>
          </p:cNvPr>
          <p:cNvSpPr/>
          <p:nvPr/>
        </p:nvSpPr>
        <p:spPr>
          <a:xfrm>
            <a:off x="0" y="6744740"/>
            <a:ext cx="10693400" cy="235255"/>
          </a:xfrm>
          <a:prstGeom prst="rect">
            <a:avLst/>
          </a:prstGeom>
          <a:noFill/>
          <a:ln/>
        </p:spPr>
        <p:txBody>
          <a:bodyPr wrap="square" rtlCol="0" anchor="ctr"/>
          <a:lstStyle/>
          <a:p>
            <a:pPr algn="ctr"/>
            <a:r>
              <a:rPr lang="en-US" sz="877" dirty="0">
                <a:solidFill>
                  <a:schemeClr val="tx1"/>
                </a:solidFill>
                <a:latin typeface="Arial" pitchFamily="34" charset="0"/>
                <a:ea typeface="Arial" pitchFamily="34" charset="-122"/>
                <a:cs typeface="Arial" pitchFamily="34" charset="-120"/>
              </a:rPr>
              <a:t>Almarena Conseil RH — </a:t>
            </a:r>
            <a:r>
              <a:rPr lang="fr-FR" sz="900" dirty="0"/>
              <a:t>SIRET : 884 102 369 00029 - Code APE 8559A </a:t>
            </a:r>
          </a:p>
          <a:p>
            <a:pPr algn="ctr"/>
            <a:r>
              <a:rPr lang="en-US" sz="877" dirty="0">
                <a:solidFill>
                  <a:schemeClr val="tx1"/>
                </a:solidFill>
                <a:latin typeface="Arial" pitchFamily="34" charset="0"/>
                <a:ea typeface="Arial" pitchFamily="34" charset="-122"/>
                <a:cs typeface="Arial" pitchFamily="34" charset="-120"/>
                <a:hlinkClick r:id="rId3"/>
              </a:rPr>
              <a:t>www.Almarena-conseilrh.fr</a:t>
            </a:r>
            <a:endParaRPr lang="en-US" sz="877" dirty="0">
              <a:solidFill>
                <a:schemeClr val="tx1"/>
              </a:solidFill>
              <a:latin typeface="Arial" pitchFamily="34" charset="0"/>
              <a:ea typeface="Arial" pitchFamily="34" charset="-122"/>
              <a:cs typeface="Arial" pitchFamily="34" charset="-120"/>
            </a:endParaRPr>
          </a:p>
          <a:p>
            <a:pPr algn="ctr"/>
            <a:endParaRPr lang="en-US" sz="877" dirty="0">
              <a:solidFill>
                <a:schemeClr val="tx1"/>
              </a:solidFill>
            </a:endParaRPr>
          </a:p>
        </p:txBody>
      </p:sp>
      <p:sp>
        <p:nvSpPr>
          <p:cNvPr id="50" name="Text 5">
            <a:extLst>
              <a:ext uri="{FF2B5EF4-FFF2-40B4-BE49-F238E27FC236}">
                <a16:creationId xmlns:a16="http://schemas.microsoft.com/office/drawing/2014/main" id="{E5E7BAE3-2587-A3A0-2685-D85E910BE88B}"/>
              </a:ext>
            </a:extLst>
          </p:cNvPr>
          <p:cNvSpPr/>
          <p:nvPr/>
        </p:nvSpPr>
        <p:spPr>
          <a:xfrm>
            <a:off x="1228345"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1</a:t>
            </a:r>
            <a:endParaRPr lang="en-US" sz="1871" dirty="0"/>
          </a:p>
        </p:txBody>
      </p:sp>
      <p:sp>
        <p:nvSpPr>
          <p:cNvPr id="54" name="Text 10">
            <a:extLst>
              <a:ext uri="{FF2B5EF4-FFF2-40B4-BE49-F238E27FC236}">
                <a16:creationId xmlns:a16="http://schemas.microsoft.com/office/drawing/2014/main" id="{0BCAFD6E-074B-B204-C973-1DE0212D33C1}"/>
              </a:ext>
            </a:extLst>
          </p:cNvPr>
          <p:cNvSpPr/>
          <p:nvPr/>
        </p:nvSpPr>
        <p:spPr>
          <a:xfrm>
            <a:off x="3741294"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2</a:t>
            </a:r>
            <a:endParaRPr lang="en-US" sz="1871" dirty="0"/>
          </a:p>
        </p:txBody>
      </p:sp>
      <p:sp>
        <p:nvSpPr>
          <p:cNvPr id="15" name="Shape 3">
            <a:extLst>
              <a:ext uri="{FF2B5EF4-FFF2-40B4-BE49-F238E27FC236}">
                <a16:creationId xmlns:a16="http://schemas.microsoft.com/office/drawing/2014/main" id="{46CD6978-5DF7-F19E-241C-5EBDB3EDD22F}"/>
              </a:ext>
            </a:extLst>
          </p:cNvPr>
          <p:cNvSpPr/>
          <p:nvPr/>
        </p:nvSpPr>
        <p:spPr>
          <a:xfrm>
            <a:off x="374269" y="2003647"/>
            <a:ext cx="2352548" cy="427736"/>
          </a:xfrm>
          <a:prstGeom prst="rect">
            <a:avLst/>
          </a:prstGeom>
          <a:solidFill>
            <a:srgbClr val="1A5276"/>
          </a:solidFill>
          <a:ln/>
        </p:spPr>
        <p:txBody>
          <a:bodyPr/>
          <a:lstStyle/>
          <a:p>
            <a:endParaRPr lang="fr-FR"/>
          </a:p>
        </p:txBody>
      </p:sp>
      <p:sp>
        <p:nvSpPr>
          <p:cNvPr id="34" name="Text 4">
            <a:extLst>
              <a:ext uri="{FF2B5EF4-FFF2-40B4-BE49-F238E27FC236}">
                <a16:creationId xmlns:a16="http://schemas.microsoft.com/office/drawing/2014/main" id="{49F9FA07-5A0F-AF3D-3164-44F5FCF6EEC5}"/>
              </a:ext>
            </a:extLst>
          </p:cNvPr>
          <p:cNvSpPr/>
          <p:nvPr/>
        </p:nvSpPr>
        <p:spPr>
          <a:xfrm>
            <a:off x="374269" y="2003647"/>
            <a:ext cx="2352548" cy="427736"/>
          </a:xfrm>
          <a:prstGeom prst="rect">
            <a:avLst/>
          </a:prstGeom>
          <a:noFill/>
          <a:ln/>
        </p:spPr>
        <p:txBody>
          <a:bodyPr wrap="square" rtlCol="0" anchor="ctr"/>
          <a:lstStyle/>
          <a:p>
            <a:pPr algn="ctr"/>
            <a:r>
              <a:rPr lang="en-US" sz="1169" b="1" dirty="0">
                <a:solidFill>
                  <a:srgbClr val="FFFFFF"/>
                </a:solidFill>
                <a:latin typeface="Arial" pitchFamily="34" charset="0"/>
                <a:ea typeface="Arial" pitchFamily="34" charset="-122"/>
                <a:cs typeface="Arial" pitchFamily="34" charset="-120"/>
              </a:rPr>
              <a:t>AVANT</a:t>
            </a:r>
            <a:endParaRPr lang="en-US" sz="1169" dirty="0"/>
          </a:p>
        </p:txBody>
      </p:sp>
      <p:sp>
        <p:nvSpPr>
          <p:cNvPr id="35" name="Shape 5">
            <a:extLst>
              <a:ext uri="{FF2B5EF4-FFF2-40B4-BE49-F238E27FC236}">
                <a16:creationId xmlns:a16="http://schemas.microsoft.com/office/drawing/2014/main" id="{8FE4C3CD-8ADB-AD52-2919-68025FD8873D}"/>
              </a:ext>
            </a:extLst>
          </p:cNvPr>
          <p:cNvSpPr/>
          <p:nvPr/>
        </p:nvSpPr>
        <p:spPr>
          <a:xfrm>
            <a:off x="374269" y="2431383"/>
            <a:ext cx="2352548" cy="3635756"/>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36" name="Image 0" descr="preencoded.png">
            <a:extLst>
              <a:ext uri="{FF2B5EF4-FFF2-40B4-BE49-F238E27FC236}">
                <a16:creationId xmlns:a16="http://schemas.microsoft.com/office/drawing/2014/main" id="{0C5B7716-7584-01B1-D563-125CD773F936}"/>
              </a:ext>
            </a:extLst>
          </p:cNvPr>
          <p:cNvPicPr>
            <a:picLocks noChangeAspect="1"/>
          </p:cNvPicPr>
          <p:nvPr/>
        </p:nvPicPr>
        <p:blipFill>
          <a:blip r:embed="rId4"/>
          <a:stretch>
            <a:fillRect/>
          </a:stretch>
        </p:blipFill>
        <p:spPr>
          <a:xfrm>
            <a:off x="1283208" y="2613171"/>
            <a:ext cx="534670" cy="534670"/>
          </a:xfrm>
          <a:prstGeom prst="rect">
            <a:avLst/>
          </a:prstGeom>
        </p:spPr>
      </p:pic>
      <p:sp>
        <p:nvSpPr>
          <p:cNvPr id="37" name="Text 6">
            <a:extLst>
              <a:ext uri="{FF2B5EF4-FFF2-40B4-BE49-F238E27FC236}">
                <a16:creationId xmlns:a16="http://schemas.microsoft.com/office/drawing/2014/main" id="{4661242B-37BB-46A8-52C0-77AF765AB28D}"/>
              </a:ext>
            </a:extLst>
          </p:cNvPr>
          <p:cNvSpPr/>
          <p:nvPr/>
        </p:nvSpPr>
        <p:spPr>
          <a:xfrm>
            <a:off x="481203" y="3254775"/>
            <a:ext cx="2138680" cy="588137"/>
          </a:xfrm>
          <a:prstGeom prst="rect">
            <a:avLst/>
          </a:prstGeom>
          <a:noFill/>
          <a:ln/>
        </p:spPr>
        <p:txBody>
          <a:bodyPr wrap="square" rtlCol="0" anchor="ctr"/>
          <a:lstStyle/>
          <a:p>
            <a:pPr algn="ctr"/>
            <a:r>
              <a:rPr lang="en-US" sz="1169" b="1" dirty="0">
                <a:solidFill>
                  <a:srgbClr val="1A5276"/>
                </a:solidFill>
                <a:latin typeface="Arial" pitchFamily="34" charset="0"/>
                <a:ea typeface="Arial" pitchFamily="34" charset="-122"/>
                <a:cs typeface="Arial" pitchFamily="34" charset="-120"/>
              </a:rPr>
              <a:t>Positionnement initial</a:t>
            </a:r>
            <a:endParaRPr lang="en-US" sz="1169" dirty="0"/>
          </a:p>
        </p:txBody>
      </p:sp>
      <p:sp>
        <p:nvSpPr>
          <p:cNvPr id="38" name="Text 7">
            <a:extLst>
              <a:ext uri="{FF2B5EF4-FFF2-40B4-BE49-F238E27FC236}">
                <a16:creationId xmlns:a16="http://schemas.microsoft.com/office/drawing/2014/main" id="{C455775F-B8AD-24B2-D626-7919DA1A6ECF}"/>
              </a:ext>
            </a:extLst>
          </p:cNvPr>
          <p:cNvSpPr/>
          <p:nvPr/>
        </p:nvSpPr>
        <p:spPr>
          <a:xfrm>
            <a:off x="481203" y="3928459"/>
            <a:ext cx="2138680" cy="2031746"/>
          </a:xfrm>
          <a:prstGeom prst="rect">
            <a:avLst/>
          </a:prstGeom>
          <a:noFill/>
          <a:ln/>
        </p:spPr>
        <p:txBody>
          <a:bodyPr wrap="square" rtlCol="0" anchor="ctr"/>
          <a:lstStyle/>
          <a:p>
            <a:pPr algn="ctr"/>
            <a:r>
              <a:rPr lang="en-US" sz="1052" dirty="0">
                <a:solidFill>
                  <a:srgbClr val="555555"/>
                </a:solidFill>
                <a:latin typeface="Arial" pitchFamily="34" charset="0"/>
                <a:ea typeface="Arial" pitchFamily="34" charset="-122"/>
                <a:cs typeface="Arial" pitchFamily="34" charset="-120"/>
              </a:rPr>
              <a:t>Questionnaire de positionnement permettant d'identifier le niveau de départ et d'adapter le contenu.</a:t>
            </a:r>
            <a:endParaRPr lang="en-US" sz="1052" dirty="0"/>
          </a:p>
        </p:txBody>
      </p:sp>
      <p:sp>
        <p:nvSpPr>
          <p:cNvPr id="39" name="Text 9">
            <a:extLst>
              <a:ext uri="{FF2B5EF4-FFF2-40B4-BE49-F238E27FC236}">
                <a16:creationId xmlns:a16="http://schemas.microsoft.com/office/drawing/2014/main" id="{A996B8D9-2F1B-D1F6-77FB-26416242CA95}"/>
              </a:ext>
            </a:extLst>
          </p:cNvPr>
          <p:cNvSpPr/>
          <p:nvPr/>
        </p:nvSpPr>
        <p:spPr>
          <a:xfrm>
            <a:off x="2887218" y="2003647"/>
            <a:ext cx="2352548" cy="427736"/>
          </a:xfrm>
          <a:prstGeom prst="rect">
            <a:avLst/>
          </a:prstGeom>
          <a:noFill/>
          <a:ln/>
        </p:spPr>
        <p:txBody>
          <a:bodyPr wrap="square" rtlCol="0" anchor="ctr"/>
          <a:lstStyle/>
          <a:p>
            <a:pPr algn="ctr"/>
            <a:r>
              <a:rPr lang="en-US" sz="1169" b="1" dirty="0">
                <a:solidFill>
                  <a:srgbClr val="FFFFFF"/>
                </a:solidFill>
                <a:latin typeface="Arial" pitchFamily="34" charset="0"/>
                <a:ea typeface="Arial" pitchFamily="34" charset="-122"/>
                <a:cs typeface="Arial" pitchFamily="34" charset="-120"/>
              </a:rPr>
              <a:t>PENDANT</a:t>
            </a:r>
            <a:endParaRPr lang="en-US" sz="1169" dirty="0"/>
          </a:p>
        </p:txBody>
      </p:sp>
      <p:sp>
        <p:nvSpPr>
          <p:cNvPr id="40" name="Shape 10">
            <a:extLst>
              <a:ext uri="{FF2B5EF4-FFF2-40B4-BE49-F238E27FC236}">
                <a16:creationId xmlns:a16="http://schemas.microsoft.com/office/drawing/2014/main" id="{35F44A69-C262-ADDD-0FFC-982AEFE14013}"/>
              </a:ext>
            </a:extLst>
          </p:cNvPr>
          <p:cNvSpPr/>
          <p:nvPr/>
        </p:nvSpPr>
        <p:spPr>
          <a:xfrm>
            <a:off x="2887218" y="2431383"/>
            <a:ext cx="2352548" cy="3635756"/>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41" name="Image 1" descr="preencoded.png">
            <a:extLst>
              <a:ext uri="{FF2B5EF4-FFF2-40B4-BE49-F238E27FC236}">
                <a16:creationId xmlns:a16="http://schemas.microsoft.com/office/drawing/2014/main" id="{2EDEA8A0-96D0-C3D3-E98A-79C055936F25}"/>
              </a:ext>
            </a:extLst>
          </p:cNvPr>
          <p:cNvPicPr>
            <a:picLocks noChangeAspect="1"/>
          </p:cNvPicPr>
          <p:nvPr/>
        </p:nvPicPr>
        <p:blipFill>
          <a:blip r:embed="rId5"/>
          <a:stretch>
            <a:fillRect/>
          </a:stretch>
        </p:blipFill>
        <p:spPr>
          <a:xfrm>
            <a:off x="3796157" y="2613171"/>
            <a:ext cx="534670" cy="534670"/>
          </a:xfrm>
          <a:prstGeom prst="rect">
            <a:avLst/>
          </a:prstGeom>
        </p:spPr>
      </p:pic>
      <p:sp>
        <p:nvSpPr>
          <p:cNvPr id="42" name="Text 11">
            <a:extLst>
              <a:ext uri="{FF2B5EF4-FFF2-40B4-BE49-F238E27FC236}">
                <a16:creationId xmlns:a16="http://schemas.microsoft.com/office/drawing/2014/main" id="{AF0F6D6B-7DA8-4FB2-9BF1-DEA37D677D03}"/>
              </a:ext>
            </a:extLst>
          </p:cNvPr>
          <p:cNvSpPr/>
          <p:nvPr/>
        </p:nvSpPr>
        <p:spPr>
          <a:xfrm>
            <a:off x="2994152" y="3254775"/>
            <a:ext cx="2138680" cy="588137"/>
          </a:xfrm>
          <a:prstGeom prst="rect">
            <a:avLst/>
          </a:prstGeom>
          <a:noFill/>
          <a:ln/>
        </p:spPr>
        <p:txBody>
          <a:bodyPr wrap="square" rtlCol="0" anchor="ctr"/>
          <a:lstStyle/>
          <a:p>
            <a:pPr algn="ctr"/>
            <a:r>
              <a:rPr lang="en-US" sz="1169" b="1" dirty="0">
                <a:solidFill>
                  <a:srgbClr val="1A5276"/>
                </a:solidFill>
                <a:latin typeface="Arial" pitchFamily="34" charset="0"/>
                <a:ea typeface="Arial" pitchFamily="34" charset="-122"/>
                <a:cs typeface="Arial" pitchFamily="34" charset="-120"/>
              </a:rPr>
              <a:t>Évaluations intermédiaires</a:t>
            </a:r>
            <a:endParaRPr lang="en-US" sz="1169" dirty="0"/>
          </a:p>
        </p:txBody>
      </p:sp>
      <p:sp>
        <p:nvSpPr>
          <p:cNvPr id="43" name="Text 12">
            <a:extLst>
              <a:ext uri="{FF2B5EF4-FFF2-40B4-BE49-F238E27FC236}">
                <a16:creationId xmlns:a16="http://schemas.microsoft.com/office/drawing/2014/main" id="{D98361F3-E76C-CBBE-8932-EC67690B16A2}"/>
              </a:ext>
            </a:extLst>
          </p:cNvPr>
          <p:cNvSpPr/>
          <p:nvPr/>
        </p:nvSpPr>
        <p:spPr>
          <a:xfrm>
            <a:off x="2994152" y="3928459"/>
            <a:ext cx="2138680" cy="2031746"/>
          </a:xfrm>
          <a:prstGeom prst="rect">
            <a:avLst/>
          </a:prstGeom>
          <a:noFill/>
          <a:ln/>
        </p:spPr>
        <p:txBody>
          <a:bodyPr wrap="square" rtlCol="0" anchor="ctr"/>
          <a:lstStyle/>
          <a:p>
            <a:pPr algn="ctr"/>
            <a:r>
              <a:rPr lang="en-US" sz="1052" dirty="0">
                <a:solidFill>
                  <a:srgbClr val="555555"/>
                </a:solidFill>
                <a:latin typeface="Arial" pitchFamily="34" charset="0"/>
                <a:ea typeface="Arial" pitchFamily="34" charset="-122"/>
                <a:cs typeface="Arial" pitchFamily="34" charset="-120"/>
              </a:rPr>
              <a:t>Quiz, exercices pratiques et mises en situation à l'issue de chaque séquence pédagogique.</a:t>
            </a:r>
            <a:endParaRPr lang="en-US" sz="1052" dirty="0"/>
          </a:p>
        </p:txBody>
      </p:sp>
      <p:sp>
        <p:nvSpPr>
          <p:cNvPr id="45" name="Shape 15">
            <a:extLst>
              <a:ext uri="{FF2B5EF4-FFF2-40B4-BE49-F238E27FC236}">
                <a16:creationId xmlns:a16="http://schemas.microsoft.com/office/drawing/2014/main" id="{B6612996-36F5-25E8-A28A-4F02B389ED97}"/>
              </a:ext>
            </a:extLst>
          </p:cNvPr>
          <p:cNvSpPr/>
          <p:nvPr/>
        </p:nvSpPr>
        <p:spPr>
          <a:xfrm>
            <a:off x="5400167" y="2431383"/>
            <a:ext cx="2352548" cy="3635756"/>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46" name="Image 2" descr="preencoded.png">
            <a:extLst>
              <a:ext uri="{FF2B5EF4-FFF2-40B4-BE49-F238E27FC236}">
                <a16:creationId xmlns:a16="http://schemas.microsoft.com/office/drawing/2014/main" id="{CF7264E0-E942-2F8A-C52D-F07816244942}"/>
              </a:ext>
            </a:extLst>
          </p:cNvPr>
          <p:cNvPicPr>
            <a:picLocks noChangeAspect="1"/>
          </p:cNvPicPr>
          <p:nvPr/>
        </p:nvPicPr>
        <p:blipFill>
          <a:blip r:embed="rId6"/>
          <a:stretch>
            <a:fillRect/>
          </a:stretch>
        </p:blipFill>
        <p:spPr>
          <a:xfrm>
            <a:off x="6309106" y="2613171"/>
            <a:ext cx="534670" cy="534670"/>
          </a:xfrm>
          <a:prstGeom prst="rect">
            <a:avLst/>
          </a:prstGeom>
        </p:spPr>
      </p:pic>
      <p:sp>
        <p:nvSpPr>
          <p:cNvPr id="47" name="Text 16">
            <a:extLst>
              <a:ext uri="{FF2B5EF4-FFF2-40B4-BE49-F238E27FC236}">
                <a16:creationId xmlns:a16="http://schemas.microsoft.com/office/drawing/2014/main" id="{3FE98086-72BF-1A56-8E7B-E6769274D26D}"/>
              </a:ext>
            </a:extLst>
          </p:cNvPr>
          <p:cNvSpPr/>
          <p:nvPr/>
        </p:nvSpPr>
        <p:spPr>
          <a:xfrm>
            <a:off x="5507101" y="3254775"/>
            <a:ext cx="2138680" cy="588137"/>
          </a:xfrm>
          <a:prstGeom prst="rect">
            <a:avLst/>
          </a:prstGeom>
          <a:noFill/>
          <a:ln/>
        </p:spPr>
        <p:txBody>
          <a:bodyPr wrap="square" rtlCol="0" anchor="ctr"/>
          <a:lstStyle/>
          <a:p>
            <a:pPr algn="ctr"/>
            <a:r>
              <a:rPr lang="en-US" sz="1169" b="1" dirty="0">
                <a:solidFill>
                  <a:srgbClr val="1A5276"/>
                </a:solidFill>
                <a:latin typeface="Arial" pitchFamily="34" charset="0"/>
                <a:ea typeface="Arial" pitchFamily="34" charset="-122"/>
                <a:cs typeface="Arial" pitchFamily="34" charset="-120"/>
              </a:rPr>
              <a:t>Évaluation finale</a:t>
            </a:r>
            <a:endParaRPr lang="en-US" sz="1169" dirty="0"/>
          </a:p>
        </p:txBody>
      </p:sp>
      <p:sp>
        <p:nvSpPr>
          <p:cNvPr id="48" name="Text 17">
            <a:extLst>
              <a:ext uri="{FF2B5EF4-FFF2-40B4-BE49-F238E27FC236}">
                <a16:creationId xmlns:a16="http://schemas.microsoft.com/office/drawing/2014/main" id="{29BFFDDD-B7F4-8CC3-2C76-8DCA8BE8C764}"/>
              </a:ext>
            </a:extLst>
          </p:cNvPr>
          <p:cNvSpPr/>
          <p:nvPr/>
        </p:nvSpPr>
        <p:spPr>
          <a:xfrm>
            <a:off x="5507101" y="3928459"/>
            <a:ext cx="2138680" cy="2031746"/>
          </a:xfrm>
          <a:prstGeom prst="rect">
            <a:avLst/>
          </a:prstGeom>
          <a:noFill/>
          <a:ln/>
        </p:spPr>
        <p:txBody>
          <a:bodyPr wrap="square" rtlCol="0" anchor="ctr"/>
          <a:lstStyle/>
          <a:p>
            <a:pPr algn="ctr"/>
            <a:r>
              <a:rPr lang="en-US" sz="1052" dirty="0">
                <a:solidFill>
                  <a:srgbClr val="555555"/>
                </a:solidFill>
                <a:latin typeface="Arial" pitchFamily="34" charset="0"/>
                <a:ea typeface="Arial" pitchFamily="34" charset="-122"/>
                <a:cs typeface="Arial" pitchFamily="34" charset="-120"/>
              </a:rPr>
              <a:t>Épreuve de synthèse mesurant l'atteinte des objectifs de la formation.</a:t>
            </a:r>
            <a:endParaRPr lang="en-US" sz="1052" dirty="0"/>
          </a:p>
        </p:txBody>
      </p:sp>
      <p:sp>
        <p:nvSpPr>
          <p:cNvPr id="49" name="Shape 18">
            <a:extLst>
              <a:ext uri="{FF2B5EF4-FFF2-40B4-BE49-F238E27FC236}">
                <a16:creationId xmlns:a16="http://schemas.microsoft.com/office/drawing/2014/main" id="{18135A87-7ED2-1D1E-976B-C1ECD6CD9D9C}"/>
              </a:ext>
            </a:extLst>
          </p:cNvPr>
          <p:cNvSpPr/>
          <p:nvPr/>
        </p:nvSpPr>
        <p:spPr>
          <a:xfrm>
            <a:off x="7913116" y="2003647"/>
            <a:ext cx="2352548" cy="427736"/>
          </a:xfrm>
          <a:prstGeom prst="rect">
            <a:avLst/>
          </a:prstGeom>
          <a:solidFill>
            <a:srgbClr val="1A5276"/>
          </a:solidFill>
          <a:ln/>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600" b="1" i="0" u="none" strike="noStrike" kern="0" cap="none" spc="0" normalizeH="0" baseline="0" noProof="0" dirty="0">
                <a:ln>
                  <a:noFill/>
                </a:ln>
                <a:solidFill>
                  <a:prstClr val="white"/>
                </a:solidFill>
                <a:effectLst/>
                <a:uLnTx/>
                <a:uFillTx/>
              </a:rPr>
              <a:t>Après</a:t>
            </a:r>
          </a:p>
        </p:txBody>
      </p:sp>
      <p:sp>
        <p:nvSpPr>
          <p:cNvPr id="51" name="Shape 20">
            <a:extLst>
              <a:ext uri="{FF2B5EF4-FFF2-40B4-BE49-F238E27FC236}">
                <a16:creationId xmlns:a16="http://schemas.microsoft.com/office/drawing/2014/main" id="{22B00822-D531-244E-4E66-F939BDD98DB1}"/>
              </a:ext>
            </a:extLst>
          </p:cNvPr>
          <p:cNvSpPr/>
          <p:nvPr/>
        </p:nvSpPr>
        <p:spPr>
          <a:xfrm>
            <a:off x="7913116" y="2431383"/>
            <a:ext cx="2352548" cy="3635756"/>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52" name="Image 3" descr="preencoded.png">
            <a:extLst>
              <a:ext uri="{FF2B5EF4-FFF2-40B4-BE49-F238E27FC236}">
                <a16:creationId xmlns:a16="http://schemas.microsoft.com/office/drawing/2014/main" id="{B04AFDA7-B283-F2E5-F594-9731E580C924}"/>
              </a:ext>
            </a:extLst>
          </p:cNvPr>
          <p:cNvPicPr>
            <a:picLocks noChangeAspect="1"/>
          </p:cNvPicPr>
          <p:nvPr/>
        </p:nvPicPr>
        <p:blipFill>
          <a:blip r:embed="rId7"/>
          <a:stretch>
            <a:fillRect/>
          </a:stretch>
        </p:blipFill>
        <p:spPr>
          <a:xfrm>
            <a:off x="8822055" y="2613171"/>
            <a:ext cx="534670" cy="534670"/>
          </a:xfrm>
          <a:prstGeom prst="rect">
            <a:avLst/>
          </a:prstGeom>
        </p:spPr>
      </p:pic>
      <p:sp>
        <p:nvSpPr>
          <p:cNvPr id="53" name="Text 21">
            <a:extLst>
              <a:ext uri="{FF2B5EF4-FFF2-40B4-BE49-F238E27FC236}">
                <a16:creationId xmlns:a16="http://schemas.microsoft.com/office/drawing/2014/main" id="{51E50FE6-B93B-C299-9DFA-7577CB08B4E0}"/>
              </a:ext>
            </a:extLst>
          </p:cNvPr>
          <p:cNvSpPr/>
          <p:nvPr/>
        </p:nvSpPr>
        <p:spPr>
          <a:xfrm>
            <a:off x="8020050" y="3254775"/>
            <a:ext cx="2138680" cy="588137"/>
          </a:xfrm>
          <a:prstGeom prst="rect">
            <a:avLst/>
          </a:prstGeom>
          <a:noFill/>
          <a:ln/>
        </p:spPr>
        <p:txBody>
          <a:bodyPr wrap="square" rtlCol="0" anchor="ctr"/>
          <a:lstStyle/>
          <a:p>
            <a:pPr algn="ctr"/>
            <a:r>
              <a:rPr lang="en-US" sz="1169" b="1" dirty="0" err="1">
                <a:solidFill>
                  <a:srgbClr val="1A5276"/>
                </a:solidFill>
                <a:latin typeface="Arial" pitchFamily="34" charset="0"/>
                <a:ea typeface="Arial" pitchFamily="34" charset="-122"/>
                <a:cs typeface="Arial" pitchFamily="34" charset="-120"/>
              </a:rPr>
              <a:t>Enquêtes</a:t>
            </a:r>
            <a:r>
              <a:rPr lang="en-US" sz="1169" b="1" dirty="0">
                <a:solidFill>
                  <a:srgbClr val="1A5276"/>
                </a:solidFill>
                <a:latin typeface="Arial" pitchFamily="34" charset="0"/>
                <a:ea typeface="Arial" pitchFamily="34" charset="-122"/>
                <a:cs typeface="Arial" pitchFamily="34" charset="-120"/>
              </a:rPr>
              <a:t> de satisfaction</a:t>
            </a:r>
            <a:endParaRPr lang="en-US" sz="1169" dirty="0"/>
          </a:p>
        </p:txBody>
      </p:sp>
      <p:sp>
        <p:nvSpPr>
          <p:cNvPr id="55" name="Text 22">
            <a:extLst>
              <a:ext uri="{FF2B5EF4-FFF2-40B4-BE49-F238E27FC236}">
                <a16:creationId xmlns:a16="http://schemas.microsoft.com/office/drawing/2014/main" id="{8C730D98-668D-1E1E-F0C2-519345718F26}"/>
              </a:ext>
            </a:extLst>
          </p:cNvPr>
          <p:cNvSpPr/>
          <p:nvPr/>
        </p:nvSpPr>
        <p:spPr>
          <a:xfrm>
            <a:off x="8020050" y="3928459"/>
            <a:ext cx="2138680" cy="2031746"/>
          </a:xfrm>
          <a:prstGeom prst="rect">
            <a:avLst/>
          </a:prstGeom>
          <a:noFill/>
          <a:ln/>
        </p:spPr>
        <p:txBody>
          <a:bodyPr wrap="square" rtlCol="0" anchor="ctr"/>
          <a:lstStyle/>
          <a:p>
            <a:pPr algn="ctr"/>
            <a:r>
              <a:rPr lang="en-US" sz="1052" dirty="0">
                <a:solidFill>
                  <a:srgbClr val="555555"/>
                </a:solidFill>
                <a:latin typeface="Arial" pitchFamily="34" charset="0"/>
                <a:ea typeface="Arial" pitchFamily="34" charset="-122"/>
                <a:cs typeface="Arial" pitchFamily="34" charset="-120"/>
              </a:rPr>
              <a:t>Questionnaires à la fin de formation et de 3 à 6 mois pour mesurer les effets de la formation sur l'activité professionnelle.</a:t>
            </a:r>
            <a:endParaRPr lang="en-US" sz="1052" dirty="0"/>
          </a:p>
        </p:txBody>
      </p:sp>
    </p:spTree>
    <p:extLst>
      <p:ext uri="{BB962C8B-B14F-4D97-AF65-F5344CB8AC3E}">
        <p14:creationId xmlns:p14="http://schemas.microsoft.com/office/powerpoint/2010/main" val="11198606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53856-C6BE-13C6-8664-C64948F3B6FE}"/>
            </a:ext>
          </a:extLst>
        </p:cNvPr>
        <p:cNvGrpSpPr/>
        <p:nvPr/>
      </p:nvGrpSpPr>
      <p:grpSpPr>
        <a:xfrm>
          <a:off x="0" y="0"/>
          <a:ext cx="0" cy="0"/>
          <a:chOff x="0" y="0"/>
          <a:chExt cx="0" cy="0"/>
        </a:xfrm>
      </p:grpSpPr>
      <p:sp>
        <p:nvSpPr>
          <p:cNvPr id="6" name="object 6">
            <a:extLst>
              <a:ext uri="{FF2B5EF4-FFF2-40B4-BE49-F238E27FC236}">
                <a16:creationId xmlns:a16="http://schemas.microsoft.com/office/drawing/2014/main" id="{A022B9D2-4C88-8CB7-185B-3D670DCCA6BC}"/>
              </a:ext>
            </a:extLst>
          </p:cNvPr>
          <p:cNvSpPr txBox="1"/>
          <p:nvPr/>
        </p:nvSpPr>
        <p:spPr>
          <a:xfrm>
            <a:off x="8940541" y="594783"/>
            <a:ext cx="1231900" cy="314960"/>
          </a:xfrm>
          <a:prstGeom prst="rect">
            <a:avLst/>
          </a:prstGeom>
        </p:spPr>
        <p:txBody>
          <a:bodyPr vert="horz" wrap="square" lIns="0" tIns="12700" rIns="0" bIns="0" rtlCol="0">
            <a:spAutoFit/>
          </a:bodyPr>
          <a:lstStyle/>
          <a:p>
            <a:pPr marL="12700" algn="r">
              <a:lnSpc>
                <a:spcPct val="100000"/>
              </a:lnSpc>
              <a:spcBef>
                <a:spcPts val="100"/>
              </a:spcBef>
            </a:pPr>
            <a:r>
              <a:rPr lang="fr-FR" sz="1900" dirty="0">
                <a:solidFill>
                  <a:srgbClr val="B29B3D"/>
                </a:solidFill>
                <a:latin typeface="Almarena Monospaced"/>
                <a:cs typeface="Almarena Monospaced"/>
              </a:rPr>
              <a:t>A</a:t>
            </a:r>
            <a:endParaRPr sz="1900" dirty="0">
              <a:latin typeface="Almarena Monospaced"/>
              <a:cs typeface="Almarena Monospaced"/>
            </a:endParaRPr>
          </a:p>
        </p:txBody>
      </p:sp>
      <p:sp>
        <p:nvSpPr>
          <p:cNvPr id="7" name="object 7">
            <a:extLst>
              <a:ext uri="{FF2B5EF4-FFF2-40B4-BE49-F238E27FC236}">
                <a16:creationId xmlns:a16="http://schemas.microsoft.com/office/drawing/2014/main" id="{A02F8CB1-2783-BA4F-6E61-430DF28D28F6}"/>
              </a:ext>
            </a:extLst>
          </p:cNvPr>
          <p:cNvSpPr/>
          <p:nvPr/>
        </p:nvSpPr>
        <p:spPr>
          <a:xfrm>
            <a:off x="540000" y="1099592"/>
            <a:ext cx="9618980" cy="0"/>
          </a:xfrm>
          <a:custGeom>
            <a:avLst/>
            <a:gdLst/>
            <a:ahLst/>
            <a:cxnLst/>
            <a:rect l="l" t="t" r="r" b="b"/>
            <a:pathLst>
              <a:path w="9618980">
                <a:moveTo>
                  <a:pt x="0" y="0"/>
                </a:moveTo>
                <a:lnTo>
                  <a:pt x="9618560" y="0"/>
                </a:lnTo>
              </a:path>
            </a:pathLst>
          </a:custGeom>
          <a:ln w="3175">
            <a:solidFill>
              <a:srgbClr val="231F20"/>
            </a:solidFill>
          </a:ln>
        </p:spPr>
        <p:txBody>
          <a:bodyPr wrap="square" lIns="0" tIns="0" rIns="0" bIns="0" rtlCol="0"/>
          <a:lstStyle/>
          <a:p>
            <a:endParaRPr/>
          </a:p>
        </p:txBody>
      </p:sp>
      <p:pic>
        <p:nvPicPr>
          <p:cNvPr id="10" name="object 10">
            <a:extLst>
              <a:ext uri="{FF2B5EF4-FFF2-40B4-BE49-F238E27FC236}">
                <a16:creationId xmlns:a16="http://schemas.microsoft.com/office/drawing/2014/main" id="{8C4A86EC-B2B5-7ACB-5D1C-B062CAF684E0}"/>
              </a:ext>
            </a:extLst>
          </p:cNvPr>
          <p:cNvPicPr/>
          <p:nvPr/>
        </p:nvPicPr>
        <p:blipFill>
          <a:blip r:embed="rId2" cstate="print"/>
          <a:stretch>
            <a:fillRect/>
          </a:stretch>
        </p:blipFill>
        <p:spPr>
          <a:xfrm>
            <a:off x="544284" y="6505493"/>
            <a:ext cx="730710" cy="731100"/>
          </a:xfrm>
          <a:prstGeom prst="rect">
            <a:avLst/>
          </a:prstGeom>
        </p:spPr>
      </p:pic>
      <p:sp>
        <p:nvSpPr>
          <p:cNvPr id="11" name="object 11">
            <a:extLst>
              <a:ext uri="{FF2B5EF4-FFF2-40B4-BE49-F238E27FC236}">
                <a16:creationId xmlns:a16="http://schemas.microsoft.com/office/drawing/2014/main" id="{ACCABA71-878D-C8F5-DB03-F085AD2E221E}"/>
              </a:ext>
            </a:extLst>
          </p:cNvPr>
          <p:cNvSpPr txBox="1">
            <a:spLocks noGrp="1"/>
          </p:cNvSpPr>
          <p:nvPr>
            <p:ph type="ftr" sz="quarter" idx="5"/>
          </p:nvPr>
        </p:nvSpPr>
        <p:spPr>
          <a:prstGeom prst="rect">
            <a:avLst/>
          </a:prstGeom>
        </p:spPr>
        <p:txBody>
          <a:bodyPr vert="horz" wrap="square" lIns="0" tIns="635" rIns="0" bIns="0" rtlCol="0">
            <a:spAutoFit/>
          </a:bodyPr>
          <a:lstStyle/>
          <a:p>
            <a:pPr marL="12700">
              <a:lnSpc>
                <a:spcPct val="100000"/>
              </a:lnSpc>
              <a:spcBef>
                <a:spcPts val="5"/>
              </a:spcBef>
            </a:pPr>
            <a:r>
              <a:t>almarena-</a:t>
            </a:r>
            <a:r>
              <a:rPr spc="-10"/>
              <a:t>conseilrh.fr</a:t>
            </a:r>
            <a:endParaRPr spc="-10" dirty="0"/>
          </a:p>
        </p:txBody>
      </p:sp>
      <p:sp>
        <p:nvSpPr>
          <p:cNvPr id="2" name="Text 1">
            <a:extLst>
              <a:ext uri="{FF2B5EF4-FFF2-40B4-BE49-F238E27FC236}">
                <a16:creationId xmlns:a16="http://schemas.microsoft.com/office/drawing/2014/main" id="{B286D483-3C3F-824A-7870-EF307B189E1B}"/>
              </a:ext>
            </a:extLst>
          </p:cNvPr>
          <p:cNvSpPr/>
          <p:nvPr/>
        </p:nvSpPr>
        <p:spPr>
          <a:xfrm>
            <a:off x="520959" y="436677"/>
            <a:ext cx="9837928" cy="534670"/>
          </a:xfrm>
          <a:prstGeom prst="rect">
            <a:avLst/>
          </a:prstGeom>
          <a:noFill/>
          <a:ln/>
        </p:spPr>
        <p:txBody>
          <a:bodyPr wrap="square" rtlCol="0" anchor="ctr"/>
          <a:lstStyle/>
          <a:p>
            <a:r>
              <a:rPr lang="en-US" sz="2573" b="1" dirty="0" err="1">
                <a:solidFill>
                  <a:schemeClr val="tx1"/>
                </a:solidFill>
                <a:latin typeface="Arial" pitchFamily="34" charset="0"/>
                <a:ea typeface="Arial" pitchFamily="34" charset="-122"/>
                <a:cs typeface="Arial" pitchFamily="34" charset="-120"/>
              </a:rPr>
              <a:t>Organisation</a:t>
            </a:r>
            <a:r>
              <a:rPr lang="en-US" sz="2573" b="1" dirty="0">
                <a:solidFill>
                  <a:schemeClr val="tx1"/>
                </a:solidFill>
                <a:latin typeface="Arial" pitchFamily="34" charset="0"/>
                <a:ea typeface="Arial" pitchFamily="34" charset="-122"/>
                <a:cs typeface="Arial" pitchFamily="34" charset="-120"/>
              </a:rPr>
              <a:t> pratique</a:t>
            </a:r>
            <a:endParaRPr lang="en-US" sz="2573" dirty="0">
              <a:solidFill>
                <a:schemeClr val="tx1"/>
              </a:solidFill>
            </a:endParaRPr>
          </a:p>
        </p:txBody>
      </p:sp>
      <p:sp>
        <p:nvSpPr>
          <p:cNvPr id="3" name="Text 2">
            <a:extLst>
              <a:ext uri="{FF2B5EF4-FFF2-40B4-BE49-F238E27FC236}">
                <a16:creationId xmlns:a16="http://schemas.microsoft.com/office/drawing/2014/main" id="{A7113F68-2B23-AAB2-2621-04BF6075AAB7}"/>
              </a:ext>
            </a:extLst>
          </p:cNvPr>
          <p:cNvSpPr/>
          <p:nvPr/>
        </p:nvSpPr>
        <p:spPr>
          <a:xfrm>
            <a:off x="427736" y="1394123"/>
            <a:ext cx="9837928" cy="374269"/>
          </a:xfrm>
          <a:prstGeom prst="rect">
            <a:avLst/>
          </a:prstGeom>
          <a:noFill/>
          <a:ln/>
        </p:spPr>
        <p:txBody>
          <a:bodyPr wrap="square" rtlCol="0" anchor="ctr"/>
          <a:lstStyle/>
          <a:p>
            <a:r>
              <a:rPr lang="en-US" sz="1286" i="1" dirty="0">
                <a:solidFill>
                  <a:schemeClr val="tx1"/>
                </a:solidFill>
                <a:latin typeface="Arial" pitchFamily="34" charset="0"/>
                <a:ea typeface="Arial" pitchFamily="34" charset="-122"/>
                <a:cs typeface="Arial" pitchFamily="34" charset="-120"/>
              </a:rPr>
              <a:t>Formation </a:t>
            </a:r>
            <a:r>
              <a:rPr lang="en-US" sz="1286" i="1" dirty="0" err="1">
                <a:solidFill>
                  <a:schemeClr val="tx1"/>
                </a:solidFill>
                <a:latin typeface="Arial" pitchFamily="34" charset="0"/>
                <a:ea typeface="Arial" pitchFamily="34" charset="-122"/>
                <a:cs typeface="Arial" pitchFamily="34" charset="-120"/>
              </a:rPr>
              <a:t>en</a:t>
            </a:r>
            <a:r>
              <a:rPr lang="en-US" sz="1286" i="1" dirty="0">
                <a:solidFill>
                  <a:schemeClr val="tx1"/>
                </a:solidFill>
                <a:latin typeface="Arial" pitchFamily="34" charset="0"/>
                <a:ea typeface="Arial" pitchFamily="34" charset="-122"/>
                <a:cs typeface="Arial" pitchFamily="34" charset="-120"/>
              </a:rPr>
              <a:t> </a:t>
            </a:r>
            <a:r>
              <a:rPr lang="en-US" sz="1286" i="1" dirty="0" err="1">
                <a:solidFill>
                  <a:schemeClr val="tx1"/>
                </a:solidFill>
                <a:latin typeface="Arial" pitchFamily="34" charset="0"/>
                <a:ea typeface="Arial" pitchFamily="34" charset="-122"/>
                <a:cs typeface="Arial" pitchFamily="34" charset="-120"/>
              </a:rPr>
              <a:t>présentiel</a:t>
            </a:r>
            <a:r>
              <a:rPr lang="en-US" sz="1286" i="1" dirty="0">
                <a:solidFill>
                  <a:schemeClr val="tx1"/>
                </a:solidFill>
                <a:latin typeface="Arial" pitchFamily="34" charset="0"/>
                <a:ea typeface="Arial" pitchFamily="34" charset="-122"/>
                <a:cs typeface="Arial" pitchFamily="34" charset="-120"/>
              </a:rPr>
              <a:t> et </a:t>
            </a:r>
            <a:r>
              <a:rPr lang="en-US" sz="1286" i="1" dirty="0" err="1">
                <a:solidFill>
                  <a:schemeClr val="tx1"/>
                </a:solidFill>
                <a:latin typeface="Arial" pitchFamily="34" charset="0"/>
                <a:ea typeface="Arial" pitchFamily="34" charset="-122"/>
                <a:cs typeface="Arial" pitchFamily="34" charset="-120"/>
              </a:rPr>
              <a:t>en</a:t>
            </a:r>
            <a:r>
              <a:rPr lang="en-US" sz="1286" i="1" dirty="0">
                <a:solidFill>
                  <a:schemeClr val="tx1"/>
                </a:solidFill>
                <a:latin typeface="Arial" pitchFamily="34" charset="0"/>
                <a:ea typeface="Arial" pitchFamily="34" charset="-122"/>
                <a:cs typeface="Arial" pitchFamily="34" charset="-120"/>
              </a:rPr>
              <a:t> </a:t>
            </a:r>
            <a:r>
              <a:rPr lang="en-US" sz="1286" i="1" dirty="0" err="1">
                <a:solidFill>
                  <a:schemeClr val="tx1"/>
                </a:solidFill>
                <a:latin typeface="Arial" pitchFamily="34" charset="0"/>
                <a:ea typeface="Arial" pitchFamily="34" charset="-122"/>
                <a:cs typeface="Arial" pitchFamily="34" charset="-120"/>
              </a:rPr>
              <a:t>distanciel</a:t>
            </a:r>
            <a:endParaRPr lang="en-US" sz="1286" i="1" dirty="0">
              <a:solidFill>
                <a:schemeClr val="tx1"/>
              </a:solidFill>
              <a:latin typeface="Arial" pitchFamily="34" charset="0"/>
              <a:ea typeface="Arial" pitchFamily="34" charset="-122"/>
              <a:cs typeface="Arial" pitchFamily="34" charset="-120"/>
            </a:endParaRPr>
          </a:p>
        </p:txBody>
      </p:sp>
      <p:sp>
        <p:nvSpPr>
          <p:cNvPr id="28" name="Text 15">
            <a:extLst>
              <a:ext uri="{FF2B5EF4-FFF2-40B4-BE49-F238E27FC236}">
                <a16:creationId xmlns:a16="http://schemas.microsoft.com/office/drawing/2014/main" id="{A2321FE9-F978-B4F5-9718-FA82D4AE741B}"/>
              </a:ext>
            </a:extLst>
          </p:cNvPr>
          <p:cNvSpPr/>
          <p:nvPr/>
        </p:nvSpPr>
        <p:spPr>
          <a:xfrm>
            <a:off x="0" y="6744740"/>
            <a:ext cx="10693400" cy="235255"/>
          </a:xfrm>
          <a:prstGeom prst="rect">
            <a:avLst/>
          </a:prstGeom>
          <a:noFill/>
          <a:ln/>
        </p:spPr>
        <p:txBody>
          <a:bodyPr wrap="square" rtlCol="0" anchor="ctr"/>
          <a:lstStyle/>
          <a:p>
            <a:pPr algn="ctr"/>
            <a:r>
              <a:rPr lang="en-US" sz="877" dirty="0">
                <a:solidFill>
                  <a:schemeClr val="tx1"/>
                </a:solidFill>
                <a:latin typeface="Arial" pitchFamily="34" charset="0"/>
                <a:ea typeface="Arial" pitchFamily="34" charset="-122"/>
                <a:cs typeface="Arial" pitchFamily="34" charset="-120"/>
              </a:rPr>
              <a:t>Almarena Conseil RH — </a:t>
            </a:r>
            <a:r>
              <a:rPr lang="fr-FR" sz="900" dirty="0"/>
              <a:t>SIRET : 884 102 369 00029 - Code APE 8559A </a:t>
            </a:r>
          </a:p>
          <a:p>
            <a:pPr algn="ctr"/>
            <a:r>
              <a:rPr lang="en-US" sz="877" dirty="0">
                <a:solidFill>
                  <a:schemeClr val="tx1"/>
                </a:solidFill>
                <a:latin typeface="Arial" pitchFamily="34" charset="0"/>
                <a:ea typeface="Arial" pitchFamily="34" charset="-122"/>
                <a:cs typeface="Arial" pitchFamily="34" charset="-120"/>
                <a:hlinkClick r:id="rId3"/>
              </a:rPr>
              <a:t>www.Almarena-conseilrh.fr</a:t>
            </a:r>
            <a:endParaRPr lang="en-US" sz="877" dirty="0">
              <a:solidFill>
                <a:schemeClr val="tx1"/>
              </a:solidFill>
              <a:latin typeface="Arial" pitchFamily="34" charset="0"/>
              <a:ea typeface="Arial" pitchFamily="34" charset="-122"/>
              <a:cs typeface="Arial" pitchFamily="34" charset="-120"/>
            </a:endParaRPr>
          </a:p>
          <a:p>
            <a:pPr algn="ctr"/>
            <a:endParaRPr lang="en-US" sz="877" dirty="0">
              <a:solidFill>
                <a:schemeClr val="tx1"/>
              </a:solidFill>
            </a:endParaRPr>
          </a:p>
        </p:txBody>
      </p:sp>
      <p:sp>
        <p:nvSpPr>
          <p:cNvPr id="50" name="Text 5">
            <a:extLst>
              <a:ext uri="{FF2B5EF4-FFF2-40B4-BE49-F238E27FC236}">
                <a16:creationId xmlns:a16="http://schemas.microsoft.com/office/drawing/2014/main" id="{059063BC-5CE8-177D-C653-F864F5958EDE}"/>
              </a:ext>
            </a:extLst>
          </p:cNvPr>
          <p:cNvSpPr/>
          <p:nvPr/>
        </p:nvSpPr>
        <p:spPr>
          <a:xfrm>
            <a:off x="1228345"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1</a:t>
            </a:r>
            <a:endParaRPr lang="en-US" sz="1871" dirty="0"/>
          </a:p>
        </p:txBody>
      </p:sp>
      <p:sp>
        <p:nvSpPr>
          <p:cNvPr id="54" name="Text 10">
            <a:extLst>
              <a:ext uri="{FF2B5EF4-FFF2-40B4-BE49-F238E27FC236}">
                <a16:creationId xmlns:a16="http://schemas.microsoft.com/office/drawing/2014/main" id="{0908A5F0-BDA9-456D-9BDF-33D064C1BE7D}"/>
              </a:ext>
            </a:extLst>
          </p:cNvPr>
          <p:cNvSpPr/>
          <p:nvPr/>
        </p:nvSpPr>
        <p:spPr>
          <a:xfrm>
            <a:off x="3741294" y="2505345"/>
            <a:ext cx="662991" cy="662991"/>
          </a:xfrm>
          <a:prstGeom prst="rect">
            <a:avLst/>
          </a:prstGeom>
          <a:noFill/>
          <a:ln/>
        </p:spPr>
        <p:txBody>
          <a:bodyPr wrap="square" rtlCol="0" anchor="ctr"/>
          <a:lstStyle/>
          <a:p>
            <a:pPr algn="ctr"/>
            <a:r>
              <a:rPr lang="en-US" sz="1871" b="1" dirty="0">
                <a:solidFill>
                  <a:srgbClr val="FFFFFF"/>
                </a:solidFill>
                <a:latin typeface="Arial" pitchFamily="34" charset="0"/>
                <a:ea typeface="Arial" pitchFamily="34" charset="-122"/>
                <a:cs typeface="Arial" pitchFamily="34" charset="-120"/>
              </a:rPr>
              <a:t>2</a:t>
            </a:r>
            <a:endParaRPr lang="en-US" sz="1871" dirty="0"/>
          </a:p>
        </p:txBody>
      </p:sp>
      <p:sp>
        <p:nvSpPr>
          <p:cNvPr id="4" name="Shape 3">
            <a:extLst>
              <a:ext uri="{FF2B5EF4-FFF2-40B4-BE49-F238E27FC236}">
                <a16:creationId xmlns:a16="http://schemas.microsoft.com/office/drawing/2014/main" id="{A945F04A-4421-D5DC-F457-23C81AB0216C}"/>
              </a:ext>
            </a:extLst>
          </p:cNvPr>
          <p:cNvSpPr/>
          <p:nvPr/>
        </p:nvSpPr>
        <p:spPr>
          <a:xfrm>
            <a:off x="2162223" y="1998262"/>
            <a:ext cx="3208020" cy="4277360"/>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5" name="Image 0" descr="preencoded.png">
            <a:extLst>
              <a:ext uri="{FF2B5EF4-FFF2-40B4-BE49-F238E27FC236}">
                <a16:creationId xmlns:a16="http://schemas.microsoft.com/office/drawing/2014/main" id="{2BEAC234-AAD1-F753-0AF6-B88F35C3995E}"/>
              </a:ext>
            </a:extLst>
          </p:cNvPr>
          <p:cNvPicPr>
            <a:picLocks noChangeAspect="1"/>
          </p:cNvPicPr>
          <p:nvPr/>
        </p:nvPicPr>
        <p:blipFill>
          <a:blip r:embed="rId4"/>
          <a:stretch>
            <a:fillRect/>
          </a:stretch>
        </p:blipFill>
        <p:spPr>
          <a:xfrm>
            <a:off x="3477511" y="2137276"/>
            <a:ext cx="588137" cy="588137"/>
          </a:xfrm>
          <a:prstGeom prst="rect">
            <a:avLst/>
          </a:prstGeom>
        </p:spPr>
      </p:pic>
      <p:sp>
        <p:nvSpPr>
          <p:cNvPr id="8" name="Text 4">
            <a:extLst>
              <a:ext uri="{FF2B5EF4-FFF2-40B4-BE49-F238E27FC236}">
                <a16:creationId xmlns:a16="http://schemas.microsoft.com/office/drawing/2014/main" id="{DFDE5BB3-E761-A8D8-7562-544B7A6E9170}"/>
              </a:ext>
            </a:extLst>
          </p:cNvPr>
          <p:cNvSpPr/>
          <p:nvPr/>
        </p:nvSpPr>
        <p:spPr>
          <a:xfrm>
            <a:off x="2269157" y="2853734"/>
            <a:ext cx="2994152" cy="481203"/>
          </a:xfrm>
          <a:prstGeom prst="rect">
            <a:avLst/>
          </a:prstGeom>
          <a:noFill/>
          <a:ln/>
        </p:spPr>
        <p:txBody>
          <a:bodyPr wrap="square" rtlCol="0" anchor="ctr"/>
          <a:lstStyle/>
          <a:p>
            <a:pPr algn="ctr"/>
            <a:r>
              <a:rPr lang="en-US" sz="1286" b="1" dirty="0">
                <a:solidFill>
                  <a:srgbClr val="1A5276"/>
                </a:solidFill>
                <a:latin typeface="Arial" pitchFamily="34" charset="0"/>
                <a:ea typeface="Arial" pitchFamily="34" charset="-122"/>
                <a:cs typeface="Arial" pitchFamily="34" charset="-120"/>
              </a:rPr>
              <a:t>En présentiel</a:t>
            </a:r>
            <a:endParaRPr lang="en-US" sz="1286" dirty="0"/>
          </a:p>
        </p:txBody>
      </p:sp>
      <p:sp>
        <p:nvSpPr>
          <p:cNvPr id="9" name="Text 6">
            <a:extLst>
              <a:ext uri="{FF2B5EF4-FFF2-40B4-BE49-F238E27FC236}">
                <a16:creationId xmlns:a16="http://schemas.microsoft.com/office/drawing/2014/main" id="{D967B1C0-1179-9982-D72B-FD689B19C817}"/>
              </a:ext>
            </a:extLst>
          </p:cNvPr>
          <p:cNvSpPr/>
          <p:nvPr/>
        </p:nvSpPr>
        <p:spPr>
          <a:xfrm>
            <a:off x="2322624" y="3548805"/>
            <a:ext cx="2887218" cy="2566416"/>
          </a:xfrm>
          <a:prstGeom prst="rect">
            <a:avLst/>
          </a:prstGeom>
          <a:noFill/>
          <a:ln/>
        </p:spPr>
        <p:txBody>
          <a:bodyPr wrap="square" rtlCol="0" anchor="t"/>
          <a:lstStyle/>
          <a:p>
            <a:pPr marL="400987" indent="-400987">
              <a:spcAft>
                <a:spcPts val="702"/>
              </a:spcAft>
              <a:buSzPct val="100000"/>
              <a:buChar char="•"/>
            </a:pPr>
            <a:r>
              <a:rPr lang="en-US" sz="1111" dirty="0">
                <a:solidFill>
                  <a:srgbClr val="555555"/>
                </a:solidFill>
                <a:latin typeface="Arial" pitchFamily="34" charset="0"/>
                <a:ea typeface="Arial" pitchFamily="34" charset="-122"/>
                <a:cs typeface="Arial" pitchFamily="34" charset="-120"/>
              </a:rPr>
              <a:t>Chez le client ou en salle de formation dédiée</a:t>
            </a:r>
            <a:endParaRPr lang="en-US" sz="1111" dirty="0"/>
          </a:p>
          <a:p>
            <a:pPr marL="400987" indent="-400987">
              <a:spcAft>
                <a:spcPts val="702"/>
              </a:spcAft>
              <a:buSzPct val="100000"/>
              <a:buChar char="•"/>
            </a:pPr>
            <a:r>
              <a:rPr lang="en-US" sz="1111" dirty="0">
                <a:solidFill>
                  <a:srgbClr val="555555"/>
                </a:solidFill>
                <a:latin typeface="Arial" pitchFamily="34" charset="0"/>
                <a:ea typeface="Arial" pitchFamily="34" charset="-122"/>
                <a:cs typeface="Arial" pitchFamily="34" charset="-120"/>
              </a:rPr>
              <a:t>Salles équipées : vidéoprojecteur, paperboard, Wi-Fi</a:t>
            </a:r>
            <a:endParaRPr lang="en-US" sz="1111" dirty="0"/>
          </a:p>
          <a:p>
            <a:pPr marL="400987" indent="-400987">
              <a:spcAft>
                <a:spcPts val="702"/>
              </a:spcAft>
              <a:buSzPct val="100000"/>
              <a:buChar char="•"/>
            </a:pPr>
            <a:r>
              <a:rPr lang="en-US" sz="1111" dirty="0">
                <a:solidFill>
                  <a:srgbClr val="555555"/>
                </a:solidFill>
                <a:latin typeface="Arial" pitchFamily="34" charset="0"/>
                <a:ea typeface="Arial" pitchFamily="34" charset="-122"/>
                <a:cs typeface="Arial" pitchFamily="34" charset="-120"/>
              </a:rPr>
              <a:t>Règlement intérieur remis à l'entrée en formation</a:t>
            </a:r>
            <a:endParaRPr lang="en-US" sz="1111" dirty="0"/>
          </a:p>
          <a:p>
            <a:pPr marL="400987" indent="-400987">
              <a:spcAft>
                <a:spcPts val="702"/>
              </a:spcAft>
              <a:buSzPct val="100000"/>
              <a:buChar char="•"/>
            </a:pPr>
            <a:r>
              <a:rPr lang="en-US" sz="1111" dirty="0">
                <a:solidFill>
                  <a:srgbClr val="555555"/>
                </a:solidFill>
                <a:latin typeface="Arial" pitchFamily="34" charset="0"/>
                <a:ea typeface="Arial" pitchFamily="34" charset="-122"/>
                <a:cs typeface="Arial" pitchFamily="34" charset="-120"/>
              </a:rPr>
              <a:t>Accessibilité PSH vérifiée avec le référent handicap</a:t>
            </a:r>
            <a:endParaRPr lang="en-US" sz="1111" dirty="0"/>
          </a:p>
        </p:txBody>
      </p:sp>
      <p:sp>
        <p:nvSpPr>
          <p:cNvPr id="12" name="Shape 7">
            <a:extLst>
              <a:ext uri="{FF2B5EF4-FFF2-40B4-BE49-F238E27FC236}">
                <a16:creationId xmlns:a16="http://schemas.microsoft.com/office/drawing/2014/main" id="{6161809E-DC4B-355A-C89D-F2E2D3887532}"/>
              </a:ext>
            </a:extLst>
          </p:cNvPr>
          <p:cNvSpPr/>
          <p:nvPr/>
        </p:nvSpPr>
        <p:spPr>
          <a:xfrm>
            <a:off x="5562724" y="1998262"/>
            <a:ext cx="3208020" cy="4277360"/>
          </a:xfrm>
          <a:prstGeom prst="rect">
            <a:avLst/>
          </a:prstGeom>
          <a:solidFill>
            <a:srgbClr val="FFFFFF"/>
          </a:solidFill>
          <a:ln w="12700">
            <a:solidFill>
              <a:srgbClr val="D6EAF8"/>
            </a:solidFill>
            <a:prstDash val="solid"/>
          </a:ln>
          <a:effectLst>
            <a:outerShdw blurRad="101600" dist="25400" dir="2700000" algn="bl" rotWithShape="0">
              <a:srgbClr val="000000">
                <a:alpha val="10000"/>
              </a:srgbClr>
            </a:outerShdw>
          </a:effectLst>
        </p:spPr>
        <p:txBody>
          <a:bodyPr/>
          <a:lstStyle/>
          <a:p>
            <a:endParaRPr lang="fr-FR"/>
          </a:p>
        </p:txBody>
      </p:sp>
      <p:pic>
        <p:nvPicPr>
          <p:cNvPr id="13" name="Image 1" descr="preencoded.png">
            <a:extLst>
              <a:ext uri="{FF2B5EF4-FFF2-40B4-BE49-F238E27FC236}">
                <a16:creationId xmlns:a16="http://schemas.microsoft.com/office/drawing/2014/main" id="{8EAB7679-60C0-B616-4A12-754A3BD0B388}"/>
              </a:ext>
            </a:extLst>
          </p:cNvPr>
          <p:cNvPicPr>
            <a:picLocks noChangeAspect="1"/>
          </p:cNvPicPr>
          <p:nvPr/>
        </p:nvPicPr>
        <p:blipFill>
          <a:blip r:embed="rId5"/>
          <a:stretch>
            <a:fillRect/>
          </a:stretch>
        </p:blipFill>
        <p:spPr>
          <a:xfrm>
            <a:off x="6878012" y="2137276"/>
            <a:ext cx="588137" cy="588137"/>
          </a:xfrm>
          <a:prstGeom prst="rect">
            <a:avLst/>
          </a:prstGeom>
        </p:spPr>
      </p:pic>
      <p:sp>
        <p:nvSpPr>
          <p:cNvPr id="14" name="Text 8">
            <a:extLst>
              <a:ext uri="{FF2B5EF4-FFF2-40B4-BE49-F238E27FC236}">
                <a16:creationId xmlns:a16="http://schemas.microsoft.com/office/drawing/2014/main" id="{147B55B3-8C55-EC8D-1C8A-CDA79C44981A}"/>
              </a:ext>
            </a:extLst>
          </p:cNvPr>
          <p:cNvSpPr/>
          <p:nvPr/>
        </p:nvSpPr>
        <p:spPr>
          <a:xfrm>
            <a:off x="5669658" y="2853734"/>
            <a:ext cx="2994152" cy="481203"/>
          </a:xfrm>
          <a:prstGeom prst="rect">
            <a:avLst/>
          </a:prstGeom>
          <a:noFill/>
          <a:ln/>
        </p:spPr>
        <p:txBody>
          <a:bodyPr wrap="square" rtlCol="0" anchor="ctr"/>
          <a:lstStyle/>
          <a:p>
            <a:pPr algn="ctr"/>
            <a:r>
              <a:rPr lang="en-US" sz="1286" b="1" dirty="0">
                <a:solidFill>
                  <a:srgbClr val="1A5276"/>
                </a:solidFill>
                <a:latin typeface="Arial" pitchFamily="34" charset="0"/>
                <a:ea typeface="Arial" pitchFamily="34" charset="-122"/>
                <a:cs typeface="Arial" pitchFamily="34" charset="-120"/>
              </a:rPr>
              <a:t>En distanciel (classe virtuelle)</a:t>
            </a:r>
            <a:endParaRPr lang="en-US" sz="1286" dirty="0"/>
          </a:p>
        </p:txBody>
      </p:sp>
      <p:sp>
        <p:nvSpPr>
          <p:cNvPr id="15" name="Text 10">
            <a:extLst>
              <a:ext uri="{FF2B5EF4-FFF2-40B4-BE49-F238E27FC236}">
                <a16:creationId xmlns:a16="http://schemas.microsoft.com/office/drawing/2014/main" id="{CB173F6C-F673-EE80-4041-C78307312DE5}"/>
              </a:ext>
            </a:extLst>
          </p:cNvPr>
          <p:cNvSpPr/>
          <p:nvPr/>
        </p:nvSpPr>
        <p:spPr>
          <a:xfrm>
            <a:off x="5723125" y="3548805"/>
            <a:ext cx="2887218" cy="2566416"/>
          </a:xfrm>
          <a:prstGeom prst="rect">
            <a:avLst/>
          </a:prstGeom>
          <a:noFill/>
          <a:ln/>
        </p:spPr>
        <p:txBody>
          <a:bodyPr wrap="square" rtlCol="0" anchor="t"/>
          <a:lstStyle/>
          <a:p>
            <a:pPr marL="400987" indent="-400987">
              <a:spcAft>
                <a:spcPts val="702"/>
              </a:spcAft>
              <a:buSzPct val="100000"/>
              <a:buChar char="•"/>
            </a:pPr>
            <a:r>
              <a:rPr lang="en-US" sz="1111" dirty="0">
                <a:solidFill>
                  <a:srgbClr val="555555"/>
                </a:solidFill>
                <a:latin typeface="Arial" pitchFamily="34" charset="0"/>
                <a:ea typeface="Arial" pitchFamily="34" charset="-122"/>
                <a:cs typeface="Arial" pitchFamily="34" charset="-120"/>
              </a:rPr>
              <a:t>Plateforme sécurisée avec accès identifiant / mot de passe</a:t>
            </a:r>
            <a:endParaRPr lang="en-US" sz="1111" dirty="0"/>
          </a:p>
          <a:p>
            <a:pPr marL="400987" indent="-400987">
              <a:spcAft>
                <a:spcPts val="702"/>
              </a:spcAft>
              <a:buSzPct val="100000"/>
              <a:buChar char="•"/>
            </a:pPr>
            <a:r>
              <a:rPr lang="en-US" sz="1111" dirty="0">
                <a:solidFill>
                  <a:srgbClr val="555555"/>
                </a:solidFill>
                <a:latin typeface="Arial" pitchFamily="34" charset="0"/>
                <a:ea typeface="Arial" pitchFamily="34" charset="-122"/>
                <a:cs typeface="Arial" pitchFamily="34" charset="-120"/>
              </a:rPr>
              <a:t>Suivi de présence en temps réel (connexions horodatées)</a:t>
            </a:r>
            <a:endParaRPr lang="en-US" sz="1111" dirty="0"/>
          </a:p>
          <a:p>
            <a:pPr marL="400987" indent="-400987">
              <a:spcAft>
                <a:spcPts val="702"/>
              </a:spcAft>
              <a:buSzPct val="100000"/>
              <a:buChar char="•"/>
            </a:pPr>
            <a:r>
              <a:rPr lang="en-US" sz="1111" dirty="0">
                <a:solidFill>
                  <a:srgbClr val="555555"/>
                </a:solidFill>
                <a:latin typeface="Arial" pitchFamily="34" charset="0"/>
                <a:ea typeface="Arial" pitchFamily="34" charset="-122"/>
                <a:cs typeface="Arial" pitchFamily="34" charset="-120"/>
              </a:rPr>
              <a:t>Outils interactifs : sondages, ateliers en sous-groupes, partage d'écran</a:t>
            </a:r>
            <a:endParaRPr lang="en-US" sz="1111" dirty="0"/>
          </a:p>
          <a:p>
            <a:pPr marL="400987" indent="-400987">
              <a:spcAft>
                <a:spcPts val="702"/>
              </a:spcAft>
              <a:buSzPct val="100000"/>
              <a:buChar char="•"/>
            </a:pPr>
            <a:r>
              <a:rPr lang="en-US" sz="1111" dirty="0">
                <a:solidFill>
                  <a:srgbClr val="555555"/>
                </a:solidFill>
                <a:latin typeface="Arial" pitchFamily="34" charset="0"/>
                <a:ea typeface="Arial" pitchFamily="34" charset="-122"/>
                <a:cs typeface="Arial" pitchFamily="34" charset="-120"/>
              </a:rPr>
              <a:t>Hotline et support technique dédiés pendant chaque session</a:t>
            </a:r>
            <a:endParaRPr lang="en-US" sz="1111" dirty="0"/>
          </a:p>
        </p:txBody>
      </p:sp>
    </p:spTree>
    <p:extLst>
      <p:ext uri="{BB962C8B-B14F-4D97-AF65-F5344CB8AC3E}">
        <p14:creationId xmlns:p14="http://schemas.microsoft.com/office/powerpoint/2010/main" val="2553668406"/>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31F2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QUETTE MODELE NOUVELLE VERSION 2024" id="{014349F3-364B-C346-B33E-651514578901}" vid="{2049DAD1-9065-8441-B91C-CD49F1168C6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Thème Office</Template>
  <TotalTime>1829</TotalTime>
  <Words>1690</Words>
  <Application>Microsoft Macintosh PowerPoint</Application>
  <PresentationFormat>Personnalisé</PresentationFormat>
  <Paragraphs>242</Paragraphs>
  <Slides>15</Slides>
  <Notes>1</Notes>
  <HiddenSlides>0</HiddenSlides>
  <MMClips>0</MMClips>
  <ScaleCrop>false</ScaleCrop>
  <HeadingPairs>
    <vt:vector size="6" baseType="variant">
      <vt:variant>
        <vt:lpstr>Polices utilisées</vt:lpstr>
      </vt:variant>
      <vt:variant>
        <vt:i4>7</vt:i4>
      </vt:variant>
      <vt:variant>
        <vt:lpstr>Thème</vt:lpstr>
      </vt:variant>
      <vt:variant>
        <vt:i4>2</vt:i4>
      </vt:variant>
      <vt:variant>
        <vt:lpstr>Titres des diapositives</vt:lpstr>
      </vt:variant>
      <vt:variant>
        <vt:i4>15</vt:i4>
      </vt:variant>
    </vt:vector>
  </HeadingPairs>
  <TitlesOfParts>
    <vt:vector size="24" baseType="lpstr">
      <vt:lpstr>Almarena</vt:lpstr>
      <vt:lpstr>Almarena Display Regular</vt:lpstr>
      <vt:lpstr>Almarena Monospaced</vt:lpstr>
      <vt:lpstr>Aptos</vt:lpstr>
      <vt:lpstr>Arial</vt:lpstr>
      <vt:lpstr>Calibri</vt:lpstr>
      <vt:lpstr>Inconsolata</vt:lpstr>
      <vt:lpstr>Thème Office</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Christine Fonoll Almarena conseil RH</dc:creator>
  <cp:lastModifiedBy>Christine Fonoll Almarena conseil RH</cp:lastModifiedBy>
  <cp:revision>4</cp:revision>
  <dcterms:created xsi:type="dcterms:W3CDTF">2026-06-16T08:23:50Z</dcterms:created>
  <dcterms:modified xsi:type="dcterms:W3CDTF">2026-06-17T14:53:42Z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2024-09-25T00:00:00Z</vt:filetime>
  </property>
  <property fmtid="{D5CDD505-2E9C-101B-9397-08002B2CF9AE}" pid="3" name="Creator">
    <vt:lpwstr>Adobe InDesign 19.5 (Macintosh)</vt:lpwstr>
  </property>
  <property fmtid="{D5CDD505-2E9C-101B-9397-08002B2CF9AE}" pid="4" name="LastSaved">
    <vt:filetime>2024-09-25T00:00:00Z</vt:filetime>
  </property>
  <property fmtid="{D5CDD505-2E9C-101B-9397-08002B2CF9AE}" pid="5" name="Producer">
    <vt:lpwstr>Adobe PDF Library 17.0</vt:lpwstr>
  </property>
</Properties>
</file>